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9" r:id="rId2"/>
    <p:sldMasterId id="2147483710" r:id="rId3"/>
  </p:sldMasterIdLst>
  <p:notesMasterIdLst>
    <p:notesMasterId r:id="rId25"/>
  </p:notesMasterIdLst>
  <p:handoutMasterIdLst>
    <p:handoutMasterId r:id="rId26"/>
  </p:handoutMasterIdLst>
  <p:sldIdLst>
    <p:sldId id="256" r:id="rId4"/>
    <p:sldId id="323" r:id="rId5"/>
    <p:sldId id="261" r:id="rId6"/>
    <p:sldId id="957" r:id="rId7"/>
    <p:sldId id="282" r:id="rId8"/>
    <p:sldId id="267" r:id="rId9"/>
    <p:sldId id="258" r:id="rId10"/>
    <p:sldId id="260" r:id="rId11"/>
    <p:sldId id="303" r:id="rId12"/>
    <p:sldId id="308" r:id="rId13"/>
    <p:sldId id="304" r:id="rId14"/>
    <p:sldId id="310" r:id="rId15"/>
    <p:sldId id="307" r:id="rId16"/>
    <p:sldId id="309" r:id="rId17"/>
    <p:sldId id="305" r:id="rId18"/>
    <p:sldId id="898" r:id="rId19"/>
    <p:sldId id="908" r:id="rId20"/>
    <p:sldId id="325" r:id="rId21"/>
    <p:sldId id="326" r:id="rId22"/>
    <p:sldId id="299" r:id="rId23"/>
    <p:sldId id="289" r:id="rId24"/>
  </p:sldIdLst>
  <p:sldSz cx="9144000" cy="5143500" type="screen16x9"/>
  <p:notesSz cx="7010400" cy="92964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646464"/>
    <a:srgbClr val="4E6F9B"/>
    <a:srgbClr val="4E6E9A"/>
    <a:srgbClr val="75A6E7"/>
    <a:srgbClr val="547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58A593-E7E1-45F3-9C40-CA3D35E67870}">
  <a:tblStyle styleId="{2F58A593-E7E1-45F3-9C40-CA3D35E678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684" autoAdjust="0"/>
  </p:normalViewPr>
  <p:slideViewPr>
    <p:cSldViewPr>
      <p:cViewPr varScale="1">
        <p:scale>
          <a:sx n="128" d="100"/>
          <a:sy n="128" d="100"/>
        </p:scale>
        <p:origin x="66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21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FA33EC-3FA7-4A6E-A9F8-AF9F006E1B5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8AB125-0632-4545-9E04-02D66D50BF2F}">
      <dgm:prSet phldrT="[Text]" custT="1"/>
      <dgm:spPr>
        <a:solidFill>
          <a:srgbClr val="4E6E9A"/>
        </a:solidFill>
      </dgm:spPr>
      <dgm:t>
        <a:bodyPr anchor="ctr" anchorCtr="0"/>
        <a:lstStyle/>
        <a:p>
          <a:pPr algn="l"/>
          <a:r>
            <a:rPr lang="en-US" sz="1600" dirty="0">
              <a:solidFill>
                <a:schemeClr val="bg1"/>
              </a:solidFill>
            </a:rPr>
            <a:t>Eye-level dispensing</a:t>
          </a:r>
        </a:p>
      </dgm:t>
    </dgm:pt>
    <dgm:pt modelId="{23628C11-4016-48AE-9E39-2B117083665D}" type="parTrans" cxnId="{20D9680B-F478-460F-AC5E-796AC9E6B380}">
      <dgm:prSet/>
      <dgm:spPr/>
      <dgm:t>
        <a:bodyPr/>
        <a:lstStyle/>
        <a:p>
          <a:endParaRPr lang="en-US"/>
        </a:p>
      </dgm:t>
    </dgm:pt>
    <dgm:pt modelId="{70F481EF-F298-4B8D-B8CC-81B276A98050}" type="sibTrans" cxnId="{20D9680B-F478-460F-AC5E-796AC9E6B380}">
      <dgm:prSet/>
      <dgm:spPr/>
      <dgm:t>
        <a:bodyPr/>
        <a:lstStyle/>
        <a:p>
          <a:endParaRPr lang="en-US"/>
        </a:p>
      </dgm:t>
    </dgm:pt>
    <dgm:pt modelId="{36CAF9D8-744D-484E-968E-A33DDCC8BD39}">
      <dgm:prSet phldrT="[Text]" custT="1"/>
      <dgm:spPr>
        <a:solidFill>
          <a:srgbClr val="4E6E9A"/>
        </a:solidFill>
      </dgm:spPr>
      <dgm:t>
        <a:bodyPr anchor="ctr" anchorCtr="0"/>
        <a:lstStyle/>
        <a:p>
          <a:pPr algn="l"/>
          <a:r>
            <a:rPr lang="en-US" sz="1600" dirty="0">
              <a:solidFill>
                <a:schemeClr val="bg1"/>
              </a:solidFill>
            </a:rPr>
            <a:t>Reduces wasteful product dispensing</a:t>
          </a:r>
        </a:p>
      </dgm:t>
    </dgm:pt>
    <dgm:pt modelId="{69BBC5A8-247F-4D6C-BE84-ABC2DB652DC5}" type="parTrans" cxnId="{E7103053-CF0B-4CAD-A681-336E5BC4D130}">
      <dgm:prSet/>
      <dgm:spPr/>
      <dgm:t>
        <a:bodyPr/>
        <a:lstStyle/>
        <a:p>
          <a:endParaRPr lang="en-US"/>
        </a:p>
      </dgm:t>
    </dgm:pt>
    <dgm:pt modelId="{C062775E-A4C3-4ACC-850E-6082417FB303}" type="sibTrans" cxnId="{E7103053-CF0B-4CAD-A681-336E5BC4D130}">
      <dgm:prSet/>
      <dgm:spPr/>
      <dgm:t>
        <a:bodyPr/>
        <a:lstStyle/>
        <a:p>
          <a:endParaRPr lang="en-US"/>
        </a:p>
      </dgm:t>
    </dgm:pt>
    <dgm:pt modelId="{9CF88751-E5F9-4E78-89B3-E04B7DA73484}">
      <dgm:prSet custT="1"/>
      <dgm:spPr>
        <a:solidFill>
          <a:srgbClr val="4E6F9B"/>
        </a:solidFill>
      </dgm:spPr>
      <dgm:t>
        <a:bodyPr/>
        <a:lstStyle/>
        <a:p>
          <a:pPr algn="l"/>
          <a:r>
            <a:rPr lang="en-US" sz="1600" dirty="0">
              <a:solidFill>
                <a:schemeClr val="bg1"/>
              </a:solidFill>
            </a:rPr>
            <a:t>Saves on product and cost</a:t>
          </a:r>
        </a:p>
      </dgm:t>
    </dgm:pt>
    <dgm:pt modelId="{C033B6C2-05AB-46E5-9F12-ACEC69344743}" type="parTrans" cxnId="{3ACD12BF-0DD7-4333-9F4A-7B2CE9659B68}">
      <dgm:prSet/>
      <dgm:spPr/>
      <dgm:t>
        <a:bodyPr/>
        <a:lstStyle/>
        <a:p>
          <a:endParaRPr lang="en-US"/>
        </a:p>
      </dgm:t>
    </dgm:pt>
    <dgm:pt modelId="{270F1403-52F4-47A0-8DA5-C5C7E6C612C5}" type="sibTrans" cxnId="{3ACD12BF-0DD7-4333-9F4A-7B2CE9659B68}">
      <dgm:prSet/>
      <dgm:spPr/>
      <dgm:t>
        <a:bodyPr/>
        <a:lstStyle/>
        <a:p>
          <a:endParaRPr lang="en-US"/>
        </a:p>
      </dgm:t>
    </dgm:pt>
    <dgm:pt modelId="{3976718E-811E-4E0C-B586-DCB98D338FCD}">
      <dgm:prSet phldrT="[Text]" custT="1"/>
      <dgm:spPr>
        <a:solidFill>
          <a:srgbClr val="4E6E9A"/>
        </a:solidFill>
      </dgm:spPr>
      <dgm:t>
        <a:bodyPr anchor="ctr" anchorCtr="0"/>
        <a:lstStyle/>
        <a:p>
          <a:pPr algn="l"/>
          <a:r>
            <a:rPr lang="en-US" sz="1600" dirty="0">
              <a:solidFill>
                <a:schemeClr val="bg1"/>
              </a:solidFill>
            </a:rPr>
            <a:t>Top placement eliminates valve leaks</a:t>
          </a:r>
        </a:p>
      </dgm:t>
    </dgm:pt>
    <dgm:pt modelId="{6E8AD681-4632-4FDB-8740-FBDE6ACD30AC}" type="parTrans" cxnId="{CB324A7F-9914-4F87-A1C6-3D796A29E05F}">
      <dgm:prSet/>
      <dgm:spPr/>
      <dgm:t>
        <a:bodyPr/>
        <a:lstStyle/>
        <a:p>
          <a:endParaRPr lang="en-US"/>
        </a:p>
      </dgm:t>
    </dgm:pt>
    <dgm:pt modelId="{E0AD80DB-684E-454E-B3F1-3CCAAFDB5DC3}" type="sibTrans" cxnId="{CB324A7F-9914-4F87-A1C6-3D796A29E05F}">
      <dgm:prSet/>
      <dgm:spPr/>
      <dgm:t>
        <a:bodyPr/>
        <a:lstStyle/>
        <a:p>
          <a:endParaRPr lang="en-US"/>
        </a:p>
      </dgm:t>
    </dgm:pt>
    <dgm:pt modelId="{894ECE72-57B1-428F-8565-74592FAB64D5}" type="pres">
      <dgm:prSet presAssocID="{30FA33EC-3FA7-4A6E-A9F8-AF9F006E1B59}" presName="Name0" presStyleCnt="0">
        <dgm:presLayoutVars>
          <dgm:dir/>
          <dgm:resizeHandles val="exact"/>
        </dgm:presLayoutVars>
      </dgm:prSet>
      <dgm:spPr/>
    </dgm:pt>
    <dgm:pt modelId="{301B1C97-2F7F-4E1E-BB3E-273FC0A78C29}" type="pres">
      <dgm:prSet presAssocID="{888AB125-0632-4545-9E04-02D66D50BF2F}" presName="Name5" presStyleLbl="vennNode1" presStyleIdx="0" presStyleCnt="4">
        <dgm:presLayoutVars>
          <dgm:bulletEnabled val="1"/>
        </dgm:presLayoutVars>
      </dgm:prSet>
      <dgm:spPr/>
    </dgm:pt>
    <dgm:pt modelId="{7F510E27-7352-4455-A55E-0C2078BD0150}" type="pres">
      <dgm:prSet presAssocID="{70F481EF-F298-4B8D-B8CC-81B276A98050}" presName="space" presStyleCnt="0"/>
      <dgm:spPr/>
    </dgm:pt>
    <dgm:pt modelId="{3471F2C0-26BF-4BA8-9B27-2A2F1203BBFD}" type="pres">
      <dgm:prSet presAssocID="{36CAF9D8-744D-484E-968E-A33DDCC8BD39}" presName="Name5" presStyleLbl="vennNode1" presStyleIdx="1" presStyleCnt="4">
        <dgm:presLayoutVars>
          <dgm:bulletEnabled val="1"/>
        </dgm:presLayoutVars>
      </dgm:prSet>
      <dgm:spPr/>
    </dgm:pt>
    <dgm:pt modelId="{F9D49902-B1CE-41A2-8A61-6A5B0C4AAE6B}" type="pres">
      <dgm:prSet presAssocID="{C062775E-A4C3-4ACC-850E-6082417FB303}" presName="space" presStyleCnt="0"/>
      <dgm:spPr/>
    </dgm:pt>
    <dgm:pt modelId="{7EB5FCD6-7C13-4AF6-9D66-1B51A58775B8}" type="pres">
      <dgm:prSet presAssocID="{3976718E-811E-4E0C-B586-DCB98D338FCD}" presName="Name5" presStyleLbl="vennNode1" presStyleIdx="2" presStyleCnt="4">
        <dgm:presLayoutVars>
          <dgm:bulletEnabled val="1"/>
        </dgm:presLayoutVars>
      </dgm:prSet>
      <dgm:spPr/>
    </dgm:pt>
    <dgm:pt modelId="{85016B8D-830A-44C3-A694-DC552DD7C80F}" type="pres">
      <dgm:prSet presAssocID="{E0AD80DB-684E-454E-B3F1-3CCAAFDB5DC3}" presName="space" presStyleCnt="0"/>
      <dgm:spPr/>
    </dgm:pt>
    <dgm:pt modelId="{4090BE8E-AD05-4B94-B2EE-19DF09DE445B}" type="pres">
      <dgm:prSet presAssocID="{9CF88751-E5F9-4E78-89B3-E04B7DA73484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20D9680B-F478-460F-AC5E-796AC9E6B380}" srcId="{30FA33EC-3FA7-4A6E-A9F8-AF9F006E1B59}" destId="{888AB125-0632-4545-9E04-02D66D50BF2F}" srcOrd="0" destOrd="0" parTransId="{23628C11-4016-48AE-9E39-2B117083665D}" sibTransId="{70F481EF-F298-4B8D-B8CC-81B276A98050}"/>
    <dgm:cxn modelId="{33804916-F06A-4668-A54C-CAAA0574E7CC}" type="presOf" srcId="{3976718E-811E-4E0C-B586-DCB98D338FCD}" destId="{7EB5FCD6-7C13-4AF6-9D66-1B51A58775B8}" srcOrd="0" destOrd="0" presId="urn:microsoft.com/office/officeart/2005/8/layout/venn3"/>
    <dgm:cxn modelId="{8D472132-948F-4195-8733-6C77D3F05109}" type="presOf" srcId="{888AB125-0632-4545-9E04-02D66D50BF2F}" destId="{301B1C97-2F7F-4E1E-BB3E-273FC0A78C29}" srcOrd="0" destOrd="0" presId="urn:microsoft.com/office/officeart/2005/8/layout/venn3"/>
    <dgm:cxn modelId="{2CC22B47-60B8-40BF-8F4E-AFA6838EC856}" type="presOf" srcId="{30FA33EC-3FA7-4A6E-A9F8-AF9F006E1B59}" destId="{894ECE72-57B1-428F-8565-74592FAB64D5}" srcOrd="0" destOrd="0" presId="urn:microsoft.com/office/officeart/2005/8/layout/venn3"/>
    <dgm:cxn modelId="{1D85294C-E755-4B4A-8CD3-81E74E49A373}" type="presOf" srcId="{9CF88751-E5F9-4E78-89B3-E04B7DA73484}" destId="{4090BE8E-AD05-4B94-B2EE-19DF09DE445B}" srcOrd="0" destOrd="0" presId="urn:microsoft.com/office/officeart/2005/8/layout/venn3"/>
    <dgm:cxn modelId="{E7103053-CF0B-4CAD-A681-336E5BC4D130}" srcId="{30FA33EC-3FA7-4A6E-A9F8-AF9F006E1B59}" destId="{36CAF9D8-744D-484E-968E-A33DDCC8BD39}" srcOrd="1" destOrd="0" parTransId="{69BBC5A8-247F-4D6C-BE84-ABC2DB652DC5}" sibTransId="{C062775E-A4C3-4ACC-850E-6082417FB303}"/>
    <dgm:cxn modelId="{CB324A7F-9914-4F87-A1C6-3D796A29E05F}" srcId="{30FA33EC-3FA7-4A6E-A9F8-AF9F006E1B59}" destId="{3976718E-811E-4E0C-B586-DCB98D338FCD}" srcOrd="2" destOrd="0" parTransId="{6E8AD681-4632-4FDB-8740-FBDE6ACD30AC}" sibTransId="{E0AD80DB-684E-454E-B3F1-3CCAAFDB5DC3}"/>
    <dgm:cxn modelId="{817F8DAF-4A08-4396-AF27-A1687A3025E5}" type="presOf" srcId="{36CAF9D8-744D-484E-968E-A33DDCC8BD39}" destId="{3471F2C0-26BF-4BA8-9B27-2A2F1203BBFD}" srcOrd="0" destOrd="0" presId="urn:microsoft.com/office/officeart/2005/8/layout/venn3"/>
    <dgm:cxn modelId="{3ACD12BF-0DD7-4333-9F4A-7B2CE9659B68}" srcId="{30FA33EC-3FA7-4A6E-A9F8-AF9F006E1B59}" destId="{9CF88751-E5F9-4E78-89B3-E04B7DA73484}" srcOrd="3" destOrd="0" parTransId="{C033B6C2-05AB-46E5-9F12-ACEC69344743}" sibTransId="{270F1403-52F4-47A0-8DA5-C5C7E6C612C5}"/>
    <dgm:cxn modelId="{28D46973-0D16-40C3-A470-85BA12BF308A}" type="presParOf" srcId="{894ECE72-57B1-428F-8565-74592FAB64D5}" destId="{301B1C97-2F7F-4E1E-BB3E-273FC0A78C29}" srcOrd="0" destOrd="0" presId="urn:microsoft.com/office/officeart/2005/8/layout/venn3"/>
    <dgm:cxn modelId="{DCC6763F-241D-40C2-9B2B-BC93E642A27B}" type="presParOf" srcId="{894ECE72-57B1-428F-8565-74592FAB64D5}" destId="{7F510E27-7352-4455-A55E-0C2078BD0150}" srcOrd="1" destOrd="0" presId="urn:microsoft.com/office/officeart/2005/8/layout/venn3"/>
    <dgm:cxn modelId="{41C16241-CA84-40B0-87A0-672B1247C6AA}" type="presParOf" srcId="{894ECE72-57B1-428F-8565-74592FAB64D5}" destId="{3471F2C0-26BF-4BA8-9B27-2A2F1203BBFD}" srcOrd="2" destOrd="0" presId="urn:microsoft.com/office/officeart/2005/8/layout/venn3"/>
    <dgm:cxn modelId="{AF66C87B-1F2E-434F-B724-6E2D3A3674F3}" type="presParOf" srcId="{894ECE72-57B1-428F-8565-74592FAB64D5}" destId="{F9D49902-B1CE-41A2-8A61-6A5B0C4AAE6B}" srcOrd="3" destOrd="0" presId="urn:microsoft.com/office/officeart/2005/8/layout/venn3"/>
    <dgm:cxn modelId="{0C2C0053-CEA1-4967-9C0F-3BAB466E9BC4}" type="presParOf" srcId="{894ECE72-57B1-428F-8565-74592FAB64D5}" destId="{7EB5FCD6-7C13-4AF6-9D66-1B51A58775B8}" srcOrd="4" destOrd="0" presId="urn:microsoft.com/office/officeart/2005/8/layout/venn3"/>
    <dgm:cxn modelId="{E77E7931-4FB4-400B-AC7F-AC2FCE4877AD}" type="presParOf" srcId="{894ECE72-57B1-428F-8565-74592FAB64D5}" destId="{85016B8D-830A-44C3-A694-DC552DD7C80F}" srcOrd="5" destOrd="0" presId="urn:microsoft.com/office/officeart/2005/8/layout/venn3"/>
    <dgm:cxn modelId="{1069023B-A35F-40E0-B5E5-5150DA23953F}" type="presParOf" srcId="{894ECE72-57B1-428F-8565-74592FAB64D5}" destId="{4090BE8E-AD05-4B94-B2EE-19DF09DE445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B1C97-2F7F-4E1E-BB3E-273FC0A78C29}">
      <dsp:nvSpPr>
        <dsp:cNvPr id="0" name=""/>
        <dsp:cNvSpPr/>
      </dsp:nvSpPr>
      <dsp:spPr>
        <a:xfrm>
          <a:off x="1954" y="574175"/>
          <a:ext cx="1960609" cy="1960609"/>
        </a:xfrm>
        <a:prstGeom prst="ellipse">
          <a:avLst/>
        </a:prstGeom>
        <a:solidFill>
          <a:srgbClr val="4E6E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899" tIns="20320" rIns="107899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Eye-level dispensing</a:t>
          </a:r>
        </a:p>
      </dsp:txBody>
      <dsp:txXfrm>
        <a:off x="289079" y="861300"/>
        <a:ext cx="1386359" cy="1386359"/>
      </dsp:txXfrm>
    </dsp:sp>
    <dsp:sp modelId="{3471F2C0-26BF-4BA8-9B27-2A2F1203BBFD}">
      <dsp:nvSpPr>
        <dsp:cNvPr id="0" name=""/>
        <dsp:cNvSpPr/>
      </dsp:nvSpPr>
      <dsp:spPr>
        <a:xfrm>
          <a:off x="1570441" y="574175"/>
          <a:ext cx="1960609" cy="1960609"/>
        </a:xfrm>
        <a:prstGeom prst="ellipse">
          <a:avLst/>
        </a:prstGeom>
        <a:solidFill>
          <a:srgbClr val="4E6E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899" tIns="20320" rIns="107899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Reduces wasteful product dispensing</a:t>
          </a:r>
        </a:p>
      </dsp:txBody>
      <dsp:txXfrm>
        <a:off x="1857566" y="861300"/>
        <a:ext cx="1386359" cy="1386359"/>
      </dsp:txXfrm>
    </dsp:sp>
    <dsp:sp modelId="{7EB5FCD6-7C13-4AF6-9D66-1B51A58775B8}">
      <dsp:nvSpPr>
        <dsp:cNvPr id="0" name=""/>
        <dsp:cNvSpPr/>
      </dsp:nvSpPr>
      <dsp:spPr>
        <a:xfrm>
          <a:off x="3138929" y="574175"/>
          <a:ext cx="1960609" cy="1960609"/>
        </a:xfrm>
        <a:prstGeom prst="ellipse">
          <a:avLst/>
        </a:prstGeom>
        <a:solidFill>
          <a:srgbClr val="4E6E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899" tIns="20320" rIns="107899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Top placement eliminates valve leaks</a:t>
          </a:r>
        </a:p>
      </dsp:txBody>
      <dsp:txXfrm>
        <a:off x="3426054" y="861300"/>
        <a:ext cx="1386359" cy="1386359"/>
      </dsp:txXfrm>
    </dsp:sp>
    <dsp:sp modelId="{4090BE8E-AD05-4B94-B2EE-19DF09DE445B}">
      <dsp:nvSpPr>
        <dsp:cNvPr id="0" name=""/>
        <dsp:cNvSpPr/>
      </dsp:nvSpPr>
      <dsp:spPr>
        <a:xfrm>
          <a:off x="4707416" y="574175"/>
          <a:ext cx="1960609" cy="1960609"/>
        </a:xfrm>
        <a:prstGeom prst="ellipse">
          <a:avLst/>
        </a:prstGeom>
        <a:solidFill>
          <a:srgbClr val="4E6F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899" tIns="20320" rIns="107899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Saves on product and cost</a:t>
          </a:r>
        </a:p>
      </dsp:txBody>
      <dsp:txXfrm>
        <a:off x="4994541" y="861300"/>
        <a:ext cx="1386359" cy="1386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6796F-5A9E-40EF-ADF5-844BA772EFC6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BA28-CCDF-4415-90E0-DFDC344B98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aseline="0" dirty="0"/>
              <a:t>Innovative top dispensing technology – one of the only JanSan suppliers to offer this</a:t>
            </a:r>
          </a:p>
          <a:p>
            <a:r>
              <a:rPr lang="en-US" baseline="0" dirty="0"/>
              <a:t>Top dispensing prevents dripping = cost savings</a:t>
            </a:r>
          </a:p>
          <a:p>
            <a:r>
              <a:rPr lang="en-US" baseline="0" dirty="0"/>
              <a:t>No drip tray needed!</a:t>
            </a:r>
          </a:p>
          <a:p>
            <a:endParaRPr lang="en-US" baseline="0" dirty="0"/>
          </a:p>
          <a:p>
            <a:pPr marL="0" lvl="0" indent="0" algn="l">
              <a:buNone/>
            </a:pPr>
            <a:r>
              <a:rPr lang="en-US" sz="1100" dirty="0">
                <a:solidFill>
                  <a:schemeClr val="bg1"/>
                </a:solidFill>
              </a:rPr>
              <a:t>Top dispensing placement eliminates valve leaks</a:t>
            </a:r>
          </a:p>
          <a:p>
            <a:pPr lvl="0" algn="l"/>
            <a:r>
              <a:rPr lang="en-US" sz="1100" dirty="0">
                <a:solidFill>
                  <a:schemeClr val="bg1"/>
                </a:solidFill>
              </a:rPr>
              <a:t>Better dispensing visibility: eye-level</a:t>
            </a:r>
          </a:p>
          <a:p>
            <a:pPr lvl="0" algn="l"/>
            <a:r>
              <a:rPr lang="en-US" sz="1100" dirty="0">
                <a:solidFill>
                  <a:schemeClr val="bg1"/>
                </a:solidFill>
              </a:rPr>
              <a:t>Reduces wasteful pushes and extra product dispensing</a:t>
            </a:r>
          </a:p>
          <a:p>
            <a:pPr lvl="0" algn="l"/>
            <a:r>
              <a:rPr lang="en-US" sz="1100" dirty="0">
                <a:solidFill>
                  <a:schemeClr val="bg1"/>
                </a:solidFill>
              </a:rPr>
              <a:t>Saves on product and cost</a:t>
            </a:r>
            <a:endParaRPr lang="en-US" baseline="0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92698d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92698dac_0_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Top</a:t>
            </a:r>
            <a:r>
              <a:rPr lang="en-US" baseline="0" dirty="0"/>
              <a:t> selling products across all formulas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6dc4b734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16dc4b7341_0_70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Tailored solutions to meet your hand hygiene needs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Expertise: we’ve perfected the process because we’ve been doing it for more than 50 years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6dc4b734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6dc4b7341_0_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Don’t forget to check out our </a:t>
            </a:r>
            <a:r>
              <a:rPr lang="en-US" baseline="0" dirty="0"/>
              <a:t>website – a great resource for digital tools including: cost calculator, DECO visualizer, SKU search, SDS, etc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Follow Kutol on</a:t>
            </a:r>
            <a:r>
              <a:rPr lang="en-US" baseline="0" dirty="0"/>
              <a:t> LinkedIn for usable, shareable content relative to your customers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{Display Kutol and partner logos within circle. Do not distort circle by dragging to adjust size – marketing is available to help with resizing, etc.}</a:t>
            </a:r>
          </a:p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Grow your customer base with Kutol</a:t>
            </a:r>
            <a:endParaRPr lang="en-US" dirty="0"/>
          </a:p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We look</a:t>
            </a:r>
            <a:r>
              <a:rPr lang="en-US" baseline="0" dirty="0"/>
              <a:t> forward to the next steps in the process to be your preferred skin care partner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6dc4b7341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6dc4b7341_0_77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592698dac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592698dac_0_18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FDA</a:t>
            </a:r>
            <a:r>
              <a:rPr lang="en-US" sz="1600" b="1" baseline="0" dirty="0">
                <a:latin typeface="Arial" pitchFamily="34" charset="0"/>
                <a:cs typeface="Arial" pitchFamily="34" charset="0"/>
              </a:rPr>
              <a:t> – All products are made in our LEED Silver Certified manufacturing facility in Cincinnati, Ohio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Skin Care </a:t>
            </a:r>
            <a:r>
              <a:rPr lang="en-US" sz="1600" b="1" i="1" u="sng" dirty="0">
                <a:latin typeface="Arial" pitchFamily="34" charset="0"/>
                <a:cs typeface="Arial" pitchFamily="34" charset="0"/>
              </a:rPr>
              <a:t>ONLY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Focus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lnSpc>
                <a:spcPts val="204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No leveraging to buy SKUs outside of skin care</a:t>
            </a:r>
          </a:p>
          <a:p>
            <a:pPr lvl="1">
              <a:lnSpc>
                <a:spcPts val="204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Full line from General Purpose to Heavy Duty</a:t>
            </a:r>
          </a:p>
          <a:p>
            <a:pPr lvl="1">
              <a:lnSpc>
                <a:spcPts val="204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No retail – focus on away-from-home skin care products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="1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baseline="0" dirty="0">
                <a:latin typeface="Arial" pitchFamily="34" charset="0"/>
                <a:cs typeface="Arial" pitchFamily="34" charset="0"/>
              </a:rPr>
              <a:t> Generation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aseline="0" dirty="0"/>
              <a:t>– 100 yrs in business. Not for sale = Stability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{Tom’s quote}: Five promises Kutol makes to our customers and partners:</a:t>
            </a:r>
          </a:p>
          <a:p>
            <a:pPr marL="465887" indent="-323533" defTabSz="931774">
              <a:defRPr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Stability</a:t>
            </a:r>
          </a:p>
          <a:p>
            <a:pPr marL="931774" lvl="1" indent="-323533" defTabSz="931774">
              <a:buFont typeface="Courier New" pitchFamily="49" charset="0"/>
              <a:buChar char="o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Family owned business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 for sale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Innovation 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Dispensing &amp; Packaging Options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Top dispensing prevents dripping &amp; equates to cost savings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1 refill platform across all dispenser styles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New Top Fill, sealed sanitary counter mount system launching soon</a:t>
            </a:r>
          </a:p>
          <a:p>
            <a:pPr>
              <a:lnSpc>
                <a:spcPts val="102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Value</a:t>
            </a:r>
          </a:p>
          <a:p>
            <a:pPr lvl="1">
              <a:lnSpc>
                <a:spcPts val="102"/>
              </a:lnSpc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Efficient production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practices + p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roprietary dispenser programs +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eliable and consistent service =</a:t>
            </a:r>
          </a:p>
          <a:p>
            <a:pPr lvl="1">
              <a:lnSpc>
                <a:spcPts val="102"/>
              </a:lnSpc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Unmatched VALUE to our customers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2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Flexibility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Private Label Expertise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Many Network members currently utilize Kutol as a Private label brand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New Kutol “DECO” dispenser for </a:t>
            </a:r>
            <a:r>
              <a:rPr lang="en-US" sz="1600" i="1" dirty="0">
                <a:solidFill>
                  <a:srgbClr val="0051F2"/>
                </a:solidFill>
                <a:latin typeface="Arial" pitchFamily="34" charset="0"/>
                <a:cs typeface="Arial" pitchFamily="34" charset="0"/>
              </a:rPr>
              <a:t>best in class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end user branding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Customized member partner literature</a:t>
            </a:r>
          </a:p>
          <a:p>
            <a:pPr>
              <a:lnSpc>
                <a:spcPts val="102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Sustainability</a:t>
            </a:r>
          </a:p>
          <a:p>
            <a:pPr lvl="1">
              <a:lnSpc>
                <a:spcPts val="102"/>
              </a:lnSpc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LEED Silver certified facility ensures a high degree of “green” compliance</a:t>
            </a:r>
          </a:p>
          <a:p>
            <a:pPr lvl="1">
              <a:lnSpc>
                <a:spcPts val="102"/>
              </a:lnSpc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Offer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 Seal</a:t>
            </a:r>
            <a:r>
              <a:rPr lang="en-US" sz="11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BioPreferred</a:t>
            </a:r>
            <a:r>
              <a:rPr lang="en-US" sz="11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and Eco Logo products that are tested and certified to meet or exceed environmental standards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2354" indent="0" defTabSz="931774">
              <a:buNone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Let’s highlight one key promise we make to our stakeholders: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Stability</a:t>
            </a:r>
          </a:p>
          <a:p>
            <a:pPr marL="142354" indent="0" defTabSz="931774">
              <a:buNone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marL="142354" indent="0" defTabSz="931774">
              <a:buNone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Founded in 1912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100+ years of focused experience in skin care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Family owned with thoughtful succession planning – </a:t>
            </a:r>
            <a:r>
              <a:rPr lang="en-US" sz="1600" b="0" dirty="0">
                <a:highlight>
                  <a:srgbClr val="00FF00"/>
                </a:highlight>
                <a:latin typeface="Arial" pitchFamily="34" charset="0"/>
                <a:cs typeface="Arial" pitchFamily="34" charset="0"/>
              </a:rPr>
              <a:t>we have the next 30+ years of ownership (of leadership?) planned out</a:t>
            </a:r>
          </a:p>
          <a:p>
            <a:pPr marL="142354" indent="0" defTabSz="931774">
              <a:buNone/>
              <a:defRPr/>
            </a:pPr>
            <a:endParaRPr lang="en-US" sz="1600" b="0" dirty="0"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  <a:p>
            <a:pPr marL="142354" indent="0" defTabSz="931774">
              <a:buNone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Investments: 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Capacity = fill lines, supply chain partners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Quality = tech center</a:t>
            </a:r>
          </a:p>
          <a:p>
            <a:pPr marL="142354" indent="0" defTabSz="931774">
              <a:buNone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marL="142354" indent="0" defTabSz="931774">
              <a:buNone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Longevity of dispensing platform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Since we launched our current wall mount dispenser platform in 2007, we’ve had iterations, but the platform remains the same</a:t>
            </a:r>
          </a:p>
          <a:p>
            <a:pPr marL="885304" lvl="1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In that time, we’ve placed more than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6 million dispensers</a:t>
            </a:r>
          </a:p>
          <a:p>
            <a:pPr marL="428104" marR="0" lvl="0" indent="-2857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It’s a dispenser system that sticks = profit in product, refills, etc.</a:t>
            </a:r>
          </a:p>
          <a:p>
            <a:pPr marL="428104" marR="0" lvl="0" indent="-2857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marL="142354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marL="142354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**For internal purposes</a:t>
            </a:r>
          </a:p>
          <a:p>
            <a:pPr marL="142354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Dispenser placement breakdown (Jan 2009-July 2022)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DECO – 94,029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DECO NT – 2,309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Designer Series – 1,748,096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Designers Series NT – 270,316</a:t>
            </a:r>
          </a:p>
          <a:p>
            <a:pPr marL="914400" lvl="1" indent="-317500"/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EZ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Foam – 3,655,400</a:t>
            </a:r>
          </a:p>
          <a:p>
            <a:pPr marL="914400" lvl="1" indent="-317500"/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EZ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Foam NT – 263,747</a:t>
            </a:r>
          </a:p>
          <a:p>
            <a:pPr marL="142354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6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16dc4b7341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16dc4b7341_0_1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These</a:t>
            </a:r>
            <a:r>
              <a:rPr lang="en-US" baseline="0" dirty="0"/>
              <a:t> segments show the many segments where we have strengths in meeting the needs of our customers and end-users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/>
              <a:t>2020 </a:t>
            </a:r>
            <a:r>
              <a:rPr lang="en-US" dirty="0"/>
              <a:t>taught</a:t>
            </a:r>
            <a:r>
              <a:rPr lang="en-US" baseline="0" dirty="0"/>
              <a:t> us all a lot – we are using this knowledge to fuel our scalable, thoughtful growth.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Topics top-of-mind:</a:t>
            </a:r>
          </a:p>
          <a:p>
            <a:pPr marL="0" indent="0"/>
            <a:r>
              <a:rPr lang="en-US" baseline="0" dirty="0"/>
              <a:t>Pandemic bump and business shift to sanitizer – what will this look like moving forward?</a:t>
            </a:r>
          </a:p>
          <a:p>
            <a:pPr marL="0" indent="0"/>
            <a:r>
              <a:rPr lang="en-US" baseline="0" dirty="0"/>
              <a:t>Investing in tech and innovation</a:t>
            </a:r>
          </a:p>
          <a:p>
            <a:pPr marL="0" indent="0"/>
            <a:r>
              <a:rPr lang="en-US" baseline="0" dirty="0"/>
              <a:t>New product offerings to answer customer and industry needs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92698d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92698dac_0_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764128aa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5764128aa_2_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Kutol</a:t>
            </a:r>
            <a:r>
              <a:rPr lang="en-US" baseline="0" dirty="0"/>
              <a:t> brands: general purpose and heavy duty</a:t>
            </a:r>
          </a:p>
          <a:p>
            <a:pPr marL="0" indent="0">
              <a:buNone/>
            </a:pPr>
            <a:r>
              <a:rPr lang="en-US" baseline="0" dirty="0"/>
              <a:t>Full product lines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92698d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92698dac_0_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noFill/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1404025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;p3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7" name="Google Shape;17;p3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8;p3"/>
          <p:cNvSpPr/>
          <p:nvPr/>
        </p:nvSpPr>
        <p:spPr>
          <a:xfrm>
            <a:off x="-5850" y="3529375"/>
            <a:ext cx="9155700" cy="13521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9;p3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0;p3"/>
          <p:cNvSpPr/>
          <p:nvPr/>
        </p:nvSpPr>
        <p:spPr>
          <a:xfrm flipH="1">
            <a:off x="0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3"/>
          <p:cNvSpPr/>
          <p:nvPr/>
        </p:nvSpPr>
        <p:spPr>
          <a:xfrm rot="5400000">
            <a:off x="-1450150" y="1671525"/>
            <a:ext cx="4647600" cy="17472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6444050" y="2503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3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34" name="Google Shape;134;p20"/>
          <p:cNvSpPr/>
          <p:nvPr/>
        </p:nvSpPr>
        <p:spPr>
          <a:xfrm rot="8689208">
            <a:off x="3770214" y="396708"/>
            <a:ext cx="3328328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20"/>
          <p:cNvSpPr/>
          <p:nvPr/>
        </p:nvSpPr>
        <p:spPr>
          <a:xfrm rot="8689207">
            <a:off x="2896399" y="820597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20"/>
          <p:cNvSpPr/>
          <p:nvPr/>
        </p:nvSpPr>
        <p:spPr>
          <a:xfrm rot="8689207">
            <a:off x="4439449" y="582395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0"/>
          <p:cNvSpPr/>
          <p:nvPr/>
        </p:nvSpPr>
        <p:spPr>
          <a:xfrm rot="8689207">
            <a:off x="4039399" y="1740022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20"/>
          <p:cNvSpPr/>
          <p:nvPr/>
        </p:nvSpPr>
        <p:spPr>
          <a:xfrm rot="8689207">
            <a:off x="5296699" y="1725397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20"/>
          <p:cNvSpPr/>
          <p:nvPr/>
        </p:nvSpPr>
        <p:spPr>
          <a:xfrm rot="8689208">
            <a:off x="7370664" y="2168358"/>
            <a:ext cx="3328328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20"/>
          <p:cNvSpPr/>
          <p:nvPr/>
        </p:nvSpPr>
        <p:spPr>
          <a:xfrm rot="8778896" flipH="1">
            <a:off x="3036822" y="524027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20"/>
          <p:cNvSpPr/>
          <p:nvPr/>
        </p:nvSpPr>
        <p:spPr>
          <a:xfrm rot="8778896" flipH="1">
            <a:off x="2580371" y="-790424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20"/>
          <p:cNvSpPr/>
          <p:nvPr/>
        </p:nvSpPr>
        <p:spPr>
          <a:xfrm rot="8778896" flipH="1">
            <a:off x="5075173" y="1749503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0"/>
          <p:cNvSpPr/>
          <p:nvPr/>
        </p:nvSpPr>
        <p:spPr>
          <a:xfrm rot="8778896" flipH="1">
            <a:off x="5608573" y="2981477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254133" y="347170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grpSp>
        <p:nvGrpSpPr>
          <p:cNvPr id="145" name="Google Shape;145;p20"/>
          <p:cNvGrpSpPr/>
          <p:nvPr/>
        </p:nvGrpSpPr>
        <p:grpSpPr>
          <a:xfrm rot="-5400000">
            <a:off x="-164001" y="3723552"/>
            <a:ext cx="649715" cy="69000"/>
            <a:chOff x="684763" y="3506750"/>
            <a:chExt cx="3536825" cy="69000"/>
          </a:xfrm>
        </p:grpSpPr>
        <p:sp>
          <p:nvSpPr>
            <p:cNvPr id="146" name="Google Shape;146;p2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254133" y="3968200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Descriptions">
  <p:cSld name="BLANK_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91150" y="264025"/>
            <a:ext cx="4058100" cy="10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547600" y="1388425"/>
            <a:ext cx="3598500" cy="3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">
  <p:cSld name="BLANK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57" name="Google Shape;157;p22"/>
          <p:cNvSpPr/>
          <p:nvPr/>
        </p:nvSpPr>
        <p:spPr>
          <a:xfrm>
            <a:off x="0" y="0"/>
            <a:ext cx="3778500" cy="51435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370625" y="687000"/>
            <a:ext cx="35886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2">
  <p:cSld name="BLANK_1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66" name="Google Shape;166;p24"/>
          <p:cNvSpPr/>
          <p:nvPr/>
        </p:nvSpPr>
        <p:spPr>
          <a:xfrm>
            <a:off x="4537225" y="0"/>
            <a:ext cx="4606800" cy="51435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24"/>
          <p:cNvSpPr txBox="1">
            <a:spLocks noGrp="1"/>
          </p:cNvSpPr>
          <p:nvPr>
            <p:ph type="subTitle" idx="1"/>
          </p:nvPr>
        </p:nvSpPr>
        <p:spPr>
          <a:xfrm>
            <a:off x="752950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E85B9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2"/>
          </p:nvPr>
        </p:nvSpPr>
        <p:spPr>
          <a:xfrm>
            <a:off x="5285875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bg>
      <p:bgPr>
        <a:noFill/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404025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4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29" name="Google Shape;29;p4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4"/>
          <p:cNvSpPr/>
          <p:nvPr/>
        </p:nvSpPr>
        <p:spPr>
          <a:xfrm>
            <a:off x="-5850" y="3529375"/>
            <a:ext cx="9155700" cy="13521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31;p4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2;p4"/>
          <p:cNvSpPr/>
          <p:nvPr/>
        </p:nvSpPr>
        <p:spPr>
          <a:xfrm flipH="1">
            <a:off x="0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33;p4"/>
          <p:cNvSpPr/>
          <p:nvPr/>
        </p:nvSpPr>
        <p:spPr>
          <a:xfrm rot="5400000">
            <a:off x="-1450150" y="1671525"/>
            <a:ext cx="4647600" cy="17472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6444050" y="2503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1">
  <p:cSld name="BLANK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71" name="Google Shape;171;p25"/>
          <p:cNvSpPr/>
          <p:nvPr/>
        </p:nvSpPr>
        <p:spPr>
          <a:xfrm>
            <a:off x="4537225" y="0"/>
            <a:ext cx="4606800" cy="51435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752950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B29D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2"/>
          </p:nvPr>
        </p:nvSpPr>
        <p:spPr>
          <a:xfrm>
            <a:off x="5285875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3">
  <p:cSld name="Two Side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61" name="Google Shape;161;p23"/>
          <p:cNvSpPr/>
          <p:nvPr/>
        </p:nvSpPr>
        <p:spPr>
          <a:xfrm>
            <a:off x="0" y="0"/>
            <a:ext cx="3778500" cy="51435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370625" y="687000"/>
            <a:ext cx="35886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533325" y="3001125"/>
            <a:ext cx="3082500" cy="7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noFill/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1404025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;p3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7" name="Google Shape;17;p3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8;p3"/>
          <p:cNvSpPr/>
          <p:nvPr/>
        </p:nvSpPr>
        <p:spPr>
          <a:xfrm>
            <a:off x="-5850" y="3529375"/>
            <a:ext cx="9155700" cy="13521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9;p3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0;p3"/>
          <p:cNvSpPr/>
          <p:nvPr/>
        </p:nvSpPr>
        <p:spPr>
          <a:xfrm flipH="1">
            <a:off x="0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3"/>
          <p:cNvSpPr/>
          <p:nvPr/>
        </p:nvSpPr>
        <p:spPr>
          <a:xfrm rot="5400000">
            <a:off x="-1450150" y="1671525"/>
            <a:ext cx="4647600" cy="17472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6444050" y="2503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7009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bg>
      <p:bgPr>
        <a:noFill/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404025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4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29" name="Google Shape;29;p4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4"/>
          <p:cNvSpPr/>
          <p:nvPr/>
        </p:nvSpPr>
        <p:spPr>
          <a:xfrm>
            <a:off x="-5850" y="3529375"/>
            <a:ext cx="9155700" cy="13521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31;p4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2;p4"/>
          <p:cNvSpPr/>
          <p:nvPr/>
        </p:nvSpPr>
        <p:spPr>
          <a:xfrm flipH="1">
            <a:off x="0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33;p4"/>
          <p:cNvSpPr/>
          <p:nvPr/>
        </p:nvSpPr>
        <p:spPr>
          <a:xfrm rot="5400000">
            <a:off x="-1450150" y="1671525"/>
            <a:ext cx="4647600" cy="17472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6444050" y="2503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3641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bg>
      <p:bgPr>
        <a:noFill/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40" name="Google Shape;40;p5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41;p5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2608825" y="753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4789525" y="1359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6520250" y="1741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/>
          <p:nvPr/>
        </p:nvSpPr>
        <p:spPr>
          <a:xfrm flipH="1">
            <a:off x="0" y="2548900"/>
            <a:ext cx="3121800" cy="1443900"/>
          </a:xfrm>
          <a:prstGeom prst="parallelogram">
            <a:avLst>
              <a:gd name="adj" fmla="val 96329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5"/>
          <p:cNvSpPr/>
          <p:nvPr/>
        </p:nvSpPr>
        <p:spPr>
          <a:xfrm rot="5400000">
            <a:off x="-790900" y="1012275"/>
            <a:ext cx="3329100" cy="1747200"/>
          </a:xfrm>
          <a:prstGeom prst="triangle">
            <a:avLst>
              <a:gd name="adj" fmla="val 69864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355340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62785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7119100" y="0"/>
            <a:ext cx="2025000" cy="5143500"/>
          </a:xfrm>
          <a:prstGeom prst="rect">
            <a:avLst/>
          </a:prstGeom>
          <a:solidFill>
            <a:srgbClr val="85C4AC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2147700" cy="5143500"/>
          </a:xfrm>
          <a:prstGeom prst="rect">
            <a:avLst/>
          </a:prstGeom>
          <a:solidFill>
            <a:srgbClr val="689986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7"/>
          <p:cNvSpPr/>
          <p:nvPr/>
        </p:nvSpPr>
        <p:spPr>
          <a:xfrm>
            <a:off x="2147700" y="0"/>
            <a:ext cx="2595000" cy="5143500"/>
          </a:xfrm>
          <a:prstGeom prst="rect">
            <a:avLst/>
          </a:prstGeom>
          <a:solidFill>
            <a:srgbClr val="74AB96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7"/>
          <p:cNvSpPr/>
          <p:nvPr/>
        </p:nvSpPr>
        <p:spPr>
          <a:xfrm>
            <a:off x="4727500" y="0"/>
            <a:ext cx="2391600" cy="5143500"/>
          </a:xfrm>
          <a:prstGeom prst="rect">
            <a:avLst/>
          </a:prstGeom>
          <a:solidFill>
            <a:srgbClr val="7CB8A1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7"/>
          <p:cNvSpPr/>
          <p:nvPr/>
        </p:nvSpPr>
        <p:spPr>
          <a:xfrm rot="5400000">
            <a:off x="2035125" y="-107150"/>
            <a:ext cx="2393100" cy="64632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7"/>
          <p:cNvSpPr/>
          <p:nvPr/>
        </p:nvSpPr>
        <p:spPr>
          <a:xfrm rot="5400000">
            <a:off x="5612775" y="2783050"/>
            <a:ext cx="2383800" cy="6828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506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1"/>
          </p:nvPr>
        </p:nvSpPr>
        <p:spPr>
          <a:xfrm>
            <a:off x="539025" y="3575750"/>
            <a:ext cx="3828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39785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 header 1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2147700" y="0"/>
            <a:ext cx="2595000" cy="5143500"/>
          </a:xfrm>
          <a:prstGeom prst="rect">
            <a:avLst/>
          </a:prstGeom>
          <a:solidFill>
            <a:srgbClr val="5477A7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8"/>
          <p:cNvSpPr/>
          <p:nvPr/>
        </p:nvSpPr>
        <p:spPr>
          <a:xfrm>
            <a:off x="0" y="0"/>
            <a:ext cx="2147700" cy="514350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63;p8"/>
          <p:cNvSpPr/>
          <p:nvPr/>
        </p:nvSpPr>
        <p:spPr>
          <a:xfrm>
            <a:off x="7119100" y="0"/>
            <a:ext cx="2025000" cy="5143500"/>
          </a:xfrm>
          <a:prstGeom prst="rect">
            <a:avLst/>
          </a:prstGeom>
          <a:solidFill>
            <a:srgbClr val="648DC6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8"/>
          <p:cNvSpPr/>
          <p:nvPr/>
        </p:nvSpPr>
        <p:spPr>
          <a:xfrm>
            <a:off x="4742700" y="0"/>
            <a:ext cx="2376300" cy="5143500"/>
          </a:xfrm>
          <a:prstGeom prst="rect">
            <a:avLst/>
          </a:prstGeom>
          <a:solidFill>
            <a:srgbClr val="5A7FB3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8"/>
          <p:cNvSpPr/>
          <p:nvPr/>
        </p:nvSpPr>
        <p:spPr>
          <a:xfrm rot="5400000">
            <a:off x="2035125" y="-107150"/>
            <a:ext cx="2393100" cy="64632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506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539025" y="3575750"/>
            <a:ext cx="3828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8"/>
          <p:cNvSpPr/>
          <p:nvPr/>
        </p:nvSpPr>
        <p:spPr>
          <a:xfrm rot="5400000">
            <a:off x="5612775" y="2783050"/>
            <a:ext cx="2383800" cy="6828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45360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370475" y="1348400"/>
            <a:ext cx="84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grpSp>
        <p:nvGrpSpPr>
          <p:cNvPr id="85" name="Google Shape;85;p10"/>
          <p:cNvGrpSpPr/>
          <p:nvPr/>
        </p:nvGrpSpPr>
        <p:grpSpPr>
          <a:xfrm rot="-5400000">
            <a:off x="-47651" y="696877"/>
            <a:ext cx="649715" cy="69000"/>
            <a:chOff x="684763" y="3506750"/>
            <a:chExt cx="3536825" cy="69000"/>
          </a:xfrm>
        </p:grpSpPr>
        <p:sp>
          <p:nvSpPr>
            <p:cNvPr id="86" name="Google Shape;86;p1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74704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370475" y="1348400"/>
            <a:ext cx="38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grpSp>
        <p:nvGrpSpPr>
          <p:cNvPr id="95" name="Google Shape;95;p11"/>
          <p:cNvGrpSpPr/>
          <p:nvPr/>
        </p:nvGrpSpPr>
        <p:grpSpPr>
          <a:xfrm rot="-5400000">
            <a:off x="-47651" y="696877"/>
            <a:ext cx="649715" cy="69000"/>
            <a:chOff x="684763" y="3506750"/>
            <a:chExt cx="3536825" cy="69000"/>
          </a:xfrm>
        </p:grpSpPr>
        <p:sp>
          <p:nvSpPr>
            <p:cNvPr id="96" name="Google Shape;96;p11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0" name="Google Shape;100;p11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3"/>
          </p:nvPr>
        </p:nvSpPr>
        <p:spPr>
          <a:xfrm>
            <a:off x="4581150" y="1348400"/>
            <a:ext cx="38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4380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_1_1_1">
    <p:bg>
      <p:bgPr>
        <a:noFill/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40" name="Google Shape;40;p5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41;p5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2608825" y="753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4789525" y="1359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6520250" y="1741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/>
          <p:nvPr/>
        </p:nvSpPr>
        <p:spPr>
          <a:xfrm flipH="1">
            <a:off x="0" y="2548900"/>
            <a:ext cx="3121800" cy="1443900"/>
          </a:xfrm>
          <a:prstGeom prst="parallelogram">
            <a:avLst>
              <a:gd name="adj" fmla="val 96329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5"/>
          <p:cNvSpPr/>
          <p:nvPr/>
        </p:nvSpPr>
        <p:spPr>
          <a:xfrm rot="5400000">
            <a:off x="-790900" y="1012275"/>
            <a:ext cx="3329100" cy="1747200"/>
          </a:xfrm>
          <a:prstGeom prst="triangle">
            <a:avLst>
              <a:gd name="adj" fmla="val 69864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35351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8278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855569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93611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988096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0302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33218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34" name="Google Shape;134;p20"/>
          <p:cNvSpPr/>
          <p:nvPr/>
        </p:nvSpPr>
        <p:spPr>
          <a:xfrm rot="8689208">
            <a:off x="3770214" y="396708"/>
            <a:ext cx="3328328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20"/>
          <p:cNvSpPr/>
          <p:nvPr/>
        </p:nvSpPr>
        <p:spPr>
          <a:xfrm rot="8689207">
            <a:off x="2896399" y="820597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20"/>
          <p:cNvSpPr/>
          <p:nvPr/>
        </p:nvSpPr>
        <p:spPr>
          <a:xfrm rot="8689207">
            <a:off x="4439449" y="582395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0"/>
          <p:cNvSpPr/>
          <p:nvPr/>
        </p:nvSpPr>
        <p:spPr>
          <a:xfrm rot="8689207">
            <a:off x="4039399" y="1740022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20"/>
          <p:cNvSpPr/>
          <p:nvPr/>
        </p:nvSpPr>
        <p:spPr>
          <a:xfrm rot="8689207">
            <a:off x="5296699" y="1725397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20"/>
          <p:cNvSpPr/>
          <p:nvPr/>
        </p:nvSpPr>
        <p:spPr>
          <a:xfrm rot="8689208">
            <a:off x="7370664" y="2168358"/>
            <a:ext cx="3328328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20"/>
          <p:cNvSpPr/>
          <p:nvPr/>
        </p:nvSpPr>
        <p:spPr>
          <a:xfrm rot="8778896" flipH="1">
            <a:off x="3036822" y="524027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20"/>
          <p:cNvSpPr/>
          <p:nvPr/>
        </p:nvSpPr>
        <p:spPr>
          <a:xfrm rot="8778896" flipH="1">
            <a:off x="2580371" y="-790424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20"/>
          <p:cNvSpPr/>
          <p:nvPr/>
        </p:nvSpPr>
        <p:spPr>
          <a:xfrm rot="8778896" flipH="1">
            <a:off x="5075173" y="1749503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0"/>
          <p:cNvSpPr/>
          <p:nvPr/>
        </p:nvSpPr>
        <p:spPr>
          <a:xfrm rot="8778896" flipH="1">
            <a:off x="5608573" y="2981477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254133" y="347170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grpSp>
        <p:nvGrpSpPr>
          <p:cNvPr id="145" name="Google Shape;145;p20"/>
          <p:cNvGrpSpPr/>
          <p:nvPr/>
        </p:nvGrpSpPr>
        <p:grpSpPr>
          <a:xfrm rot="-5400000">
            <a:off x="-164001" y="3723552"/>
            <a:ext cx="649715" cy="69000"/>
            <a:chOff x="684763" y="3506750"/>
            <a:chExt cx="3536825" cy="69000"/>
          </a:xfrm>
        </p:grpSpPr>
        <p:sp>
          <p:nvSpPr>
            <p:cNvPr id="146" name="Google Shape;146;p2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254133" y="3968200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02114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Descriptions">
  <p:cSld name="Icon Descriptio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91150" y="264025"/>
            <a:ext cx="4058100" cy="10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547600" y="1388425"/>
            <a:ext cx="3598500" cy="3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71636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1">
  <p:cSld name="Two Sides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71" name="Google Shape;171;p25"/>
          <p:cNvSpPr/>
          <p:nvPr/>
        </p:nvSpPr>
        <p:spPr>
          <a:xfrm>
            <a:off x="4537225" y="0"/>
            <a:ext cx="4606800" cy="51435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752950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B29D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2"/>
          </p:nvPr>
        </p:nvSpPr>
        <p:spPr>
          <a:xfrm>
            <a:off x="5285875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5107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3">
  <p:cSld name="Two Side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61" name="Google Shape;161;p23"/>
          <p:cNvSpPr/>
          <p:nvPr/>
        </p:nvSpPr>
        <p:spPr>
          <a:xfrm>
            <a:off x="0" y="0"/>
            <a:ext cx="3778500" cy="51435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370625" y="687000"/>
            <a:ext cx="35886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533325" y="3001125"/>
            <a:ext cx="3082500" cy="7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786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4321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52DB-649C-4BE4-A045-FD6C61E5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69892-68E8-4F52-AE19-4E9D44B9F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63406-CB7C-4A8C-BD89-A81910C9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4BEB-8300-4444-9C6A-34A632F0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4259-6F14-4982-8FF9-F8A568C9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9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EC9A-2DB0-4FF0-A248-409BC98C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D7E6-CA58-41A4-AE71-78212932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BD60C-EFB3-4908-99F5-31E06069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A571-B9FF-47CA-B3F0-C88AF19D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8EDED-097D-4FFB-83DA-DFB09731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55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083B-2DE3-4946-8104-D8EFF9F1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0557-1538-4184-B3AF-1218015F4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4252-9F6A-4159-BDE3-313CEC0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8138-B2A6-43E7-B120-CD3D442F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0797-5716-47EC-8B9D-9FC497EC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82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4416-13B4-4606-B23E-4C1CEBEF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1AB7-6939-413C-8EC4-C57AED3C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44651-06D6-4430-9E85-77175384B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65F6C-D5B8-4D2C-BE1D-B0A7E85A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47528-CB1D-40D3-A064-1A96C7C7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1B7FD-C7AE-433A-AC7F-8AC10F6D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63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C428-B6E9-4864-AD73-4C04937F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4616-2F93-4392-899B-B3C47FEC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7539-E5F6-4EC0-8134-9379103E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1C1BB-9D97-40E7-8368-CECC60A78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B6971-8427-4E5D-B6D5-D45F8A4EB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24E96-8699-4203-AA85-4087AB8A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6DFCC-573B-40BD-8DD3-34FE5A47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CE7DA-8E6B-44F8-8CFC-D837AD52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6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0220-82A0-4E86-99B2-BCA96AA9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7E51B-6298-4683-8398-92B17C58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F0D67-9830-494B-87AB-3106FB0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9382-47D8-4A19-B7FE-04E00D44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456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29D37-6870-4793-B2A1-49FCA03A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B6A5D-3FCB-4914-8638-A753C354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A6C4-4289-44E2-8552-34B1663F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91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F4F-1DF5-44ED-8E7A-D75E42A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677A-B593-4C4A-9171-196090CC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7EEE2-38B7-4120-B5BF-7EADB926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FBA0B-3E33-4BC5-B2D9-8D2B018F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DCF6-05D6-4F60-9D64-50B6E2A3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EB1ED-9FCF-457D-A8A8-4365C02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5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7119100" y="0"/>
            <a:ext cx="2025000" cy="5143500"/>
          </a:xfrm>
          <a:prstGeom prst="rect">
            <a:avLst/>
          </a:prstGeom>
          <a:solidFill>
            <a:srgbClr val="85C4AC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2147700" cy="5143500"/>
          </a:xfrm>
          <a:prstGeom prst="rect">
            <a:avLst/>
          </a:prstGeom>
          <a:solidFill>
            <a:srgbClr val="689986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7"/>
          <p:cNvSpPr/>
          <p:nvPr/>
        </p:nvSpPr>
        <p:spPr>
          <a:xfrm>
            <a:off x="2147700" y="0"/>
            <a:ext cx="2595000" cy="5143500"/>
          </a:xfrm>
          <a:prstGeom prst="rect">
            <a:avLst/>
          </a:prstGeom>
          <a:solidFill>
            <a:srgbClr val="74AB96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7"/>
          <p:cNvSpPr/>
          <p:nvPr/>
        </p:nvSpPr>
        <p:spPr>
          <a:xfrm>
            <a:off x="4727500" y="0"/>
            <a:ext cx="2391600" cy="5143500"/>
          </a:xfrm>
          <a:prstGeom prst="rect">
            <a:avLst/>
          </a:prstGeom>
          <a:solidFill>
            <a:srgbClr val="7CB8A1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7"/>
          <p:cNvSpPr/>
          <p:nvPr/>
        </p:nvSpPr>
        <p:spPr>
          <a:xfrm rot="5400000">
            <a:off x="2035125" y="-107150"/>
            <a:ext cx="2393100" cy="64632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7"/>
          <p:cNvSpPr/>
          <p:nvPr/>
        </p:nvSpPr>
        <p:spPr>
          <a:xfrm rot="5400000">
            <a:off x="5612775" y="2783050"/>
            <a:ext cx="2383800" cy="6828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506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1"/>
          </p:nvPr>
        </p:nvSpPr>
        <p:spPr>
          <a:xfrm>
            <a:off x="539025" y="3575750"/>
            <a:ext cx="3828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5482-D8DE-445A-AEB1-79E52AE7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330AD-3E16-4CFB-8BD4-A2101935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051EA-C026-4FE9-ABBA-8D4B07FA0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6256-C7D0-4AD1-82CC-BE6B74E3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EDA0-A9B3-44CA-85C4-FF1CCD1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82EF7-94C4-4B6D-A266-B40E3C0E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16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AF25-5146-4ABE-AE89-3E1A964C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15A71-171A-4261-A726-D50EDDF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0B52-3DEE-4BED-9168-0E3BAB3E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42A8-0D5A-492C-8759-E4296893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994B-1D58-4BE9-9DBE-3E4B71C0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577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42F78-2BA1-4249-AB24-76E82E1F5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CEE8F-276D-4112-AAB4-6912A3737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7BD0-F36F-4BEB-AD76-C7396482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D5AD-418E-427F-9727-A97858FD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4066-89C1-4904-909F-49CB2862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6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2147700" y="0"/>
            <a:ext cx="2595000" cy="5143500"/>
          </a:xfrm>
          <a:prstGeom prst="rect">
            <a:avLst/>
          </a:prstGeom>
          <a:solidFill>
            <a:srgbClr val="5477A7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8"/>
          <p:cNvSpPr/>
          <p:nvPr/>
        </p:nvSpPr>
        <p:spPr>
          <a:xfrm>
            <a:off x="0" y="0"/>
            <a:ext cx="2147700" cy="514350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63;p8"/>
          <p:cNvSpPr/>
          <p:nvPr/>
        </p:nvSpPr>
        <p:spPr>
          <a:xfrm>
            <a:off x="7119100" y="0"/>
            <a:ext cx="2025000" cy="5143500"/>
          </a:xfrm>
          <a:prstGeom prst="rect">
            <a:avLst/>
          </a:prstGeom>
          <a:solidFill>
            <a:srgbClr val="648DC6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8"/>
          <p:cNvSpPr/>
          <p:nvPr/>
        </p:nvSpPr>
        <p:spPr>
          <a:xfrm>
            <a:off x="4742700" y="0"/>
            <a:ext cx="2376300" cy="5143500"/>
          </a:xfrm>
          <a:prstGeom prst="rect">
            <a:avLst/>
          </a:prstGeom>
          <a:solidFill>
            <a:srgbClr val="5A7FB3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8"/>
          <p:cNvSpPr/>
          <p:nvPr/>
        </p:nvSpPr>
        <p:spPr>
          <a:xfrm rot="5400000">
            <a:off x="2035125" y="-107150"/>
            <a:ext cx="2393100" cy="64632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506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539025" y="3575750"/>
            <a:ext cx="3828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8"/>
          <p:cNvSpPr/>
          <p:nvPr/>
        </p:nvSpPr>
        <p:spPr>
          <a:xfrm rot="5400000">
            <a:off x="5612775" y="2783050"/>
            <a:ext cx="2383800" cy="6828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370475" y="1348400"/>
            <a:ext cx="84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grpSp>
        <p:nvGrpSpPr>
          <p:cNvPr id="85" name="Google Shape;85;p10"/>
          <p:cNvGrpSpPr/>
          <p:nvPr/>
        </p:nvGrpSpPr>
        <p:grpSpPr>
          <a:xfrm rot="-5400000">
            <a:off x="-47651" y="696877"/>
            <a:ext cx="649715" cy="69000"/>
            <a:chOff x="684763" y="3506750"/>
            <a:chExt cx="3536825" cy="69000"/>
          </a:xfrm>
        </p:grpSpPr>
        <p:sp>
          <p:nvSpPr>
            <p:cNvPr id="86" name="Google Shape;86;p1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370475" y="1348400"/>
            <a:ext cx="38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grpSp>
        <p:nvGrpSpPr>
          <p:cNvPr id="95" name="Google Shape;95;p11"/>
          <p:cNvGrpSpPr/>
          <p:nvPr/>
        </p:nvGrpSpPr>
        <p:grpSpPr>
          <a:xfrm rot="-5400000">
            <a:off x="-47651" y="696877"/>
            <a:ext cx="649715" cy="69000"/>
            <a:chOff x="684763" y="3506750"/>
            <a:chExt cx="3536825" cy="69000"/>
          </a:xfrm>
        </p:grpSpPr>
        <p:sp>
          <p:nvSpPr>
            <p:cNvPr id="96" name="Google Shape;96;p11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0" name="Google Shape;100;p11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3"/>
          </p:nvPr>
        </p:nvSpPr>
        <p:spPr>
          <a:xfrm>
            <a:off x="4581150" y="1348400"/>
            <a:ext cx="38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70" r:id="rId19"/>
    <p:sldLayoutId id="2147483671" r:id="rId20"/>
    <p:sldLayoutId id="2147483688" r:id="rId2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11984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3AC8-BE8B-4AAC-9E60-F4AF260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EC632-7499-4903-AA88-2381605D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B745-11F0-4EF0-B0D2-6B61A2E7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F19D-F5F0-499A-A03C-22E2EA2A31C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90794-D415-40ED-B6F3-118FEB4E5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AE64-7334-4488-80DE-2CA928B83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0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3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://www.kutol.com/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linkedin.com/company/kutol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 Black"/>
                <a:sym typeface="Arial Black"/>
              </a:rPr>
              <a:t>Experts in Skin Care</a:t>
            </a:r>
            <a:endParaRPr dirty="0"/>
          </a:p>
        </p:txBody>
      </p:sp>
      <p:sp>
        <p:nvSpPr>
          <p:cNvPr id="287" name="Google Shape;287;p42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latin typeface="+mj-lt"/>
              </a:rPr>
              <a:t>Kutol Products Company</a:t>
            </a:r>
            <a:endParaRPr sz="2400" dirty="0">
              <a:latin typeface="+mj-lt"/>
            </a:endParaRPr>
          </a:p>
        </p:txBody>
      </p:sp>
      <p:pic>
        <p:nvPicPr>
          <p:cNvPr id="12" name="Picture 11" descr="_Clean Hands for a Healthy World.WHITE.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629150"/>
            <a:ext cx="3657607" cy="1737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4350"/>
            <a:ext cx="3588600" cy="589350"/>
          </a:xfrm>
        </p:spPr>
        <p:txBody>
          <a:bodyPr/>
          <a:lstStyle/>
          <a:p>
            <a:pPr algn="l"/>
            <a:r>
              <a:rPr lang="en-US" sz="2800" b="1" dirty="0">
                <a:latin typeface="+mj-lt"/>
              </a:rPr>
              <a:t>Top Dispensing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1047750"/>
            <a:ext cx="3276600" cy="53340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Benefits of this technology</a:t>
            </a:r>
          </a:p>
        </p:txBody>
      </p:sp>
      <p:graphicFrame>
        <p:nvGraphicFramePr>
          <p:cNvPr id="6" name="Diagram 5"/>
          <p:cNvGraphicFramePr>
            <a:graphicFrameLocks noChangeAspect="1"/>
          </p:cNvGraphicFramePr>
          <p:nvPr/>
        </p:nvGraphicFramePr>
        <p:xfrm>
          <a:off x="2362200" y="1885950"/>
          <a:ext cx="6669980" cy="310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Eyes to DS push pad diagram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81000" y="2114550"/>
            <a:ext cx="1573911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370483" y="28575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No Touch and Manual</a:t>
            </a:r>
            <a:endParaRPr dirty="0">
              <a:latin typeface="+mj-lt"/>
            </a:endParaRPr>
          </a:p>
        </p:txBody>
      </p:sp>
      <p:sp>
        <p:nvSpPr>
          <p:cNvPr id="363" name="Google Shape;363;p47"/>
          <p:cNvSpPr txBox="1">
            <a:spLocks noGrp="1"/>
          </p:cNvSpPr>
          <p:nvPr>
            <p:ph type="subTitle" idx="2"/>
          </p:nvPr>
        </p:nvSpPr>
        <p:spPr>
          <a:xfrm>
            <a:off x="370483" y="742950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Wall Mount, Counter and Floor Stands</a:t>
            </a:r>
            <a:endParaRPr dirty="0">
              <a:latin typeface="+mj-lt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219200" y="1982931"/>
            <a:ext cx="3821430" cy="3108960"/>
            <a:chOff x="1295399" y="2372178"/>
            <a:chExt cx="3364599" cy="2737301"/>
          </a:xfrm>
        </p:grpSpPr>
        <p:pic>
          <p:nvPicPr>
            <p:cNvPr id="10" name="Picture 9" descr="category page NoTouch extended.jpg"/>
            <p:cNvPicPr>
              <a:picLocks noChangeAspect="1"/>
            </p:cNvPicPr>
            <p:nvPr/>
          </p:nvPicPr>
          <p:blipFill>
            <a:blip r:embed="rId3"/>
            <a:srcRect l="5556" t="11481" r="7037" b="17407"/>
            <a:stretch>
              <a:fillRect/>
            </a:stretch>
          </p:blipFill>
          <p:spPr>
            <a:xfrm>
              <a:off x="1295399" y="2372178"/>
              <a:ext cx="3364599" cy="27373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06213" y="4738803"/>
              <a:ext cx="1005377" cy="25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95959"/>
                  </a:solidFill>
                </a:rPr>
                <a:t>No Touch</a:t>
              </a:r>
            </a:p>
          </p:txBody>
        </p:sp>
      </p:grpSp>
      <p:sp>
        <p:nvSpPr>
          <p:cNvPr id="12" name="Text Placeholder 3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2743200" cy="762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+mn-lt"/>
              </a:rPr>
              <a:t>Designer Series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Sleek, modern styling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914400" lvl="5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1600" b="1" dirty="0"/>
          </a:p>
          <a:p>
            <a:pPr marL="914400" lvl="5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1600" b="1" dirty="0"/>
          </a:p>
          <a:p>
            <a:pPr marL="0" lvl="5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53200" y="2217063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Manual</a:t>
            </a:r>
          </a:p>
          <a:p>
            <a:pPr algn="ctr"/>
            <a:r>
              <a:rPr lang="en-US" sz="1000" dirty="0">
                <a:solidFill>
                  <a:srgbClr val="595959"/>
                </a:solidFill>
              </a:rPr>
              <a:t>(six color options)</a:t>
            </a:r>
          </a:p>
        </p:txBody>
      </p:sp>
      <p:pic>
        <p:nvPicPr>
          <p:cNvPr id="21" name="Picture 20" descr="DS_HG_ Hand pushing retouched.DRKR.CROP.jpg"/>
          <p:cNvPicPr>
            <a:picLocks noChangeAspect="1"/>
          </p:cNvPicPr>
          <p:nvPr/>
        </p:nvPicPr>
        <p:blipFill>
          <a:blip r:embed="rId4"/>
          <a:srcRect l="8616" t="2083" b="3472"/>
          <a:stretch>
            <a:fillRect/>
          </a:stretch>
        </p:blipFill>
        <p:spPr>
          <a:xfrm>
            <a:off x="6400800" y="209550"/>
            <a:ext cx="1732117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800350"/>
            <a:ext cx="108000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1428750"/>
            <a:ext cx="825798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_Manual.HG.Gra.Antib.angled.sm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6200" y="1703070"/>
            <a:ext cx="1319490" cy="2011680"/>
          </a:xfrm>
          <a:prstGeom prst="rect">
            <a:avLst/>
          </a:prstGeom>
        </p:spPr>
      </p:pic>
      <p:pic>
        <p:nvPicPr>
          <p:cNvPr id="24" name="Picture 23" descr="SL001KIDS.KidsMulti.angled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0172" y="2815590"/>
            <a:ext cx="1363228" cy="17373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370483" y="28575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No Touch and Manual</a:t>
            </a:r>
            <a:endParaRPr dirty="0">
              <a:latin typeface="+mj-lt"/>
            </a:endParaRPr>
          </a:p>
        </p:txBody>
      </p:sp>
      <p:sp>
        <p:nvSpPr>
          <p:cNvPr id="363" name="Google Shape;363;p47"/>
          <p:cNvSpPr txBox="1">
            <a:spLocks noGrp="1"/>
          </p:cNvSpPr>
          <p:nvPr>
            <p:ph type="subTitle" idx="2"/>
          </p:nvPr>
        </p:nvSpPr>
        <p:spPr>
          <a:xfrm>
            <a:off x="370483" y="742950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Wall Mount</a:t>
            </a:r>
            <a:endParaRPr dirty="0">
              <a:latin typeface="+mj-lt"/>
            </a:endParaRPr>
          </a:p>
        </p:txBody>
      </p:sp>
      <p:pic>
        <p:nvPicPr>
          <p:cNvPr id="4098" name="Picture 2" descr="M:\New Website\WEB images\NEW HG &amp; KP WEB Images\Images_DISP_Usage_Large_2018\DECO_group_lg_HG_KP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33600" y="971550"/>
            <a:ext cx="3153107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352800" y="2724150"/>
            <a:ext cx="937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Manual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81800" y="3285351"/>
            <a:ext cx="1005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No Touch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4800" y="1539954"/>
            <a:ext cx="213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>
              <a:buClr>
                <a:srgbClr val="595959"/>
              </a:buClr>
              <a:buSzPct val="100000"/>
            </a:pPr>
            <a:r>
              <a:rPr lang="en-US" sz="2000" b="1" dirty="0">
                <a:solidFill>
                  <a:srgbClr val="595959"/>
                </a:solidFill>
                <a:latin typeface="+mn-lt"/>
              </a:rPr>
              <a:t>DECO</a:t>
            </a:r>
          </a:p>
          <a:p>
            <a:pPr lvl="5">
              <a:buClr>
                <a:srgbClr val="595959"/>
              </a:buClr>
              <a:buSzPct val="100000"/>
            </a:pPr>
            <a:r>
              <a:rPr lang="en-US" sz="1600" dirty="0">
                <a:solidFill>
                  <a:srgbClr val="595959"/>
                </a:solidFill>
                <a:latin typeface="+mn-lt"/>
              </a:rPr>
              <a:t>Custom branded</a:t>
            </a:r>
          </a:p>
          <a:p>
            <a:pPr lvl="5">
              <a:buClr>
                <a:srgbClr val="595959"/>
              </a:buClr>
              <a:buSzPct val="100000"/>
            </a:pPr>
            <a:r>
              <a:rPr lang="en-US" sz="1600" dirty="0">
                <a:solidFill>
                  <a:srgbClr val="595959"/>
                </a:solidFill>
                <a:latin typeface="+mn-lt"/>
              </a:rPr>
              <a:t>Full-color printing</a:t>
            </a:r>
          </a:p>
          <a:p>
            <a:endParaRPr lang="en-US" dirty="0"/>
          </a:p>
        </p:txBody>
      </p:sp>
      <p:pic>
        <p:nvPicPr>
          <p:cNvPr id="25" name="Picture 3" descr="G:\Kutol WEBSITE 2020\Group images 600x600\EZ NoTouch_600x600.jpg"/>
          <p:cNvPicPr>
            <a:picLocks noChangeAspect="1" noChangeArrowheads="1"/>
          </p:cNvPicPr>
          <p:nvPr/>
        </p:nvPicPr>
        <p:blipFill>
          <a:blip r:embed="rId4"/>
          <a:srcRect l="15043" t="4175" r="5103" b="13309"/>
          <a:stretch>
            <a:fillRect/>
          </a:stretch>
        </p:blipFill>
        <p:spPr bwMode="auto">
          <a:xfrm>
            <a:off x="2667000" y="3181350"/>
            <a:ext cx="1769808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311727" y="3867150"/>
            <a:ext cx="2209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95959"/>
                </a:solidFill>
                <a:latin typeface="+mn-lt"/>
              </a:rPr>
              <a:t>EZFoam</a:t>
            </a:r>
            <a:r>
              <a:rPr lang="en-US" sz="2000" b="1" baseline="30000" dirty="0">
                <a:solidFill>
                  <a:srgbClr val="595959"/>
                </a:solidFill>
                <a:latin typeface="+mn-lt"/>
              </a:rPr>
              <a:t>®</a:t>
            </a:r>
          </a:p>
          <a:p>
            <a:r>
              <a:rPr lang="en-US" dirty="0">
                <a:solidFill>
                  <a:srgbClr val="595959"/>
                </a:solidFill>
                <a:latin typeface="+mn-lt"/>
              </a:rPr>
              <a:t>Durable and economical</a:t>
            </a:r>
          </a:p>
        </p:txBody>
      </p:sp>
      <p:pic>
        <p:nvPicPr>
          <p:cNvPr id="33" name="Picture 32" descr="category page DECO NoTouch.jpg"/>
          <p:cNvPicPr>
            <a:picLocks noChangeAspect="1"/>
          </p:cNvPicPr>
          <p:nvPr/>
        </p:nvPicPr>
        <p:blipFill>
          <a:blip r:embed="rId5"/>
          <a:srcRect l="2963" t="16296" b="14074"/>
          <a:stretch>
            <a:fillRect/>
          </a:stretch>
        </p:blipFill>
        <p:spPr>
          <a:xfrm>
            <a:off x="5410200" y="742950"/>
            <a:ext cx="3568114" cy="25603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Counter Mount, Sinktop and Portable</a:t>
            </a:r>
            <a:r>
              <a:rPr lang="en-US" dirty="0"/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475" y="1200150"/>
            <a:ext cx="7554325" cy="990600"/>
          </a:xfrm>
        </p:spPr>
        <p:txBody>
          <a:bodyPr/>
          <a:lstStyle/>
          <a:p>
            <a:pPr marL="115888" indent="-1588">
              <a:buNone/>
            </a:pPr>
            <a:r>
              <a:rPr lang="en-US" b="1" dirty="0">
                <a:latin typeface="+mn-lt"/>
              </a:rPr>
              <a:t>TOPFILL</a:t>
            </a:r>
            <a:r>
              <a:rPr lang="en-US" b="1" baseline="30000" dirty="0">
                <a:latin typeface="+mn-lt"/>
              </a:rPr>
              <a:t>™ </a:t>
            </a:r>
            <a:r>
              <a:rPr lang="en-US" b="1" dirty="0">
                <a:latin typeface="+mn-lt"/>
              </a:rPr>
              <a:t>Counter Mount</a:t>
            </a:r>
            <a:r>
              <a:rPr lang="en-US" dirty="0">
                <a:latin typeface="+mn-lt"/>
              </a:rPr>
              <a:t>: Manual and No Touch (coming soon!)</a:t>
            </a:r>
          </a:p>
          <a:p>
            <a:pPr lvl="1" indent="-3429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Patented design – refills from ABOVE the counter</a:t>
            </a:r>
          </a:p>
          <a:p>
            <a:pPr lvl="1" indent="-3429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Sealed system eliminates risk of contamination</a:t>
            </a:r>
          </a:p>
          <a:p>
            <a:pPr marL="573088" lvl="1" indent="-1588"/>
            <a:endParaRPr lang="en-US" dirty="0"/>
          </a:p>
          <a:p>
            <a:pPr>
              <a:buFont typeface="Courier New" pitchFamily="49" charset="0"/>
              <a:buChar char="o"/>
            </a:pPr>
            <a:endParaRPr lang="en-US" dirty="0"/>
          </a:p>
        </p:txBody>
      </p:sp>
      <p:pic>
        <p:nvPicPr>
          <p:cNvPr id="9" name="Picture 8" descr="image for insructions.crop.jpg"/>
          <p:cNvPicPr>
            <a:picLocks noChangeAspect="1"/>
          </p:cNvPicPr>
          <p:nvPr/>
        </p:nvPicPr>
        <p:blipFill>
          <a:blip r:embed="rId2"/>
          <a:srcRect b="15970"/>
          <a:stretch>
            <a:fillRect/>
          </a:stretch>
        </p:blipFill>
        <p:spPr>
          <a:xfrm>
            <a:off x="457200" y="2221230"/>
            <a:ext cx="2763479" cy="2103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6821715" y="2367974"/>
            <a:ext cx="1941285" cy="2428221"/>
            <a:chOff x="6629400" y="2114550"/>
            <a:chExt cx="1941285" cy="2428221"/>
          </a:xfrm>
        </p:grpSpPr>
        <p:pic>
          <p:nvPicPr>
            <p:cNvPr id="3077" name="Picture 5" descr="G:\Kutol WEBSITE 2020\Group images 600x600\SmallBottles_600x600.jpg"/>
            <p:cNvPicPr>
              <a:picLocks noChangeAspect="1" noChangeArrowheads="1"/>
            </p:cNvPicPr>
            <p:nvPr/>
          </p:nvPicPr>
          <p:blipFill>
            <a:blip r:embed="rId3"/>
            <a:srcRect l="14188" t="10596" r="8226" b="11818"/>
            <a:stretch>
              <a:fillRect/>
            </a:stretch>
          </p:blipFill>
          <p:spPr bwMode="auto">
            <a:xfrm>
              <a:off x="6629400" y="2114550"/>
              <a:ext cx="1920240" cy="192024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665685" y="4019551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95959"/>
                  </a:solidFill>
                  <a:latin typeface="+mn-lt"/>
                </a:rPr>
                <a:t>Specialty bottles</a:t>
              </a:r>
            </a:p>
            <a:p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33800" y="2291905"/>
            <a:ext cx="2819400" cy="2489645"/>
            <a:chOff x="3138714" y="1962150"/>
            <a:chExt cx="2819400" cy="2489645"/>
          </a:xfrm>
        </p:grpSpPr>
        <p:pic>
          <p:nvPicPr>
            <p:cNvPr id="3076" name="Picture 4" descr="G:\Kutol WEBSITE 2020\Group images 600x600\CleanShape_600x600.jpg"/>
            <p:cNvPicPr>
              <a:picLocks noChangeAspect="1" noChangeArrowheads="1"/>
            </p:cNvPicPr>
            <p:nvPr/>
          </p:nvPicPr>
          <p:blipFill>
            <a:blip r:embed="rId4"/>
            <a:srcRect l="3968" t="3968" b="8730"/>
            <a:stretch>
              <a:fillRect/>
            </a:stretch>
          </p:blipFill>
          <p:spPr bwMode="auto">
            <a:xfrm>
              <a:off x="3429000" y="1962150"/>
              <a:ext cx="2212848" cy="201168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3138714" y="3928575"/>
              <a:ext cx="281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95959"/>
                  </a:solidFill>
                  <a:latin typeface="+mn-lt"/>
                </a:rPr>
                <a:t>Clean Shape</a:t>
              </a:r>
              <a:r>
                <a:rPr lang="en-US" baseline="30000" dirty="0">
                  <a:solidFill>
                    <a:srgbClr val="595959"/>
                  </a:solidFill>
                  <a:latin typeface="+mn-lt"/>
                </a:rPr>
                <a:t>®</a:t>
              </a:r>
              <a:endParaRPr lang="en-US" dirty="0">
                <a:solidFill>
                  <a:srgbClr val="595959"/>
                </a:solidFill>
                <a:latin typeface="+mn-lt"/>
              </a:endParaRPr>
            </a:p>
            <a:p>
              <a:pPr algn="ctr"/>
              <a:r>
                <a:rPr lang="en-US" dirty="0">
                  <a:solidFill>
                    <a:srgbClr val="595959"/>
                  </a:solidFill>
                  <a:latin typeface="+mn-lt"/>
                </a:rPr>
                <a:t>portable bottles</a:t>
              </a: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:\Kutol WEBSITE 2020\Group images 600x600\PumpGallons_600x600.jpg"/>
          <p:cNvPicPr>
            <a:picLocks noChangeAspect="1" noChangeArrowheads="1"/>
          </p:cNvPicPr>
          <p:nvPr/>
        </p:nvPicPr>
        <p:blipFill>
          <a:blip r:embed="rId2"/>
          <a:srcRect l="7679" t="5208" r="8988" b="8253"/>
          <a:stretch>
            <a:fillRect/>
          </a:stretch>
        </p:blipFill>
        <p:spPr bwMode="auto">
          <a:xfrm>
            <a:off x="2377439" y="3378744"/>
            <a:ext cx="1584961" cy="16459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83" y="361950"/>
            <a:ext cx="8460000" cy="572700"/>
          </a:xfrm>
        </p:spPr>
        <p:txBody>
          <a:bodyPr/>
          <a:lstStyle/>
          <a:p>
            <a:r>
              <a:rPr lang="en-US" dirty="0">
                <a:latin typeface="+mj-lt"/>
              </a:rPr>
              <a:t>Heavy Duty and Bulk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2000" b="1" dirty="0">
                <a:latin typeface="+mn-lt"/>
              </a:rPr>
              <a:t>DuraView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Large capacity:  2 L and 4 L refills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Waterproof</a:t>
            </a:r>
          </a:p>
          <a:p>
            <a:endParaRPr lang="en-US" dirty="0">
              <a:latin typeface="+mn-lt"/>
            </a:endParaRPr>
          </a:p>
          <a:p>
            <a:pPr>
              <a:lnSpc>
                <a:spcPct val="100000"/>
              </a:lnSpc>
              <a:buNone/>
            </a:pPr>
            <a:endParaRPr lang="en-US" dirty="0"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1" dirty="0">
                <a:latin typeface="+mn-lt"/>
              </a:rPr>
              <a:t>	Gallons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	Flat top, pour top and pump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3"/>
          </p:nvPr>
        </p:nvSpPr>
        <p:spPr>
          <a:xfrm>
            <a:off x="6248400" y="3867150"/>
            <a:ext cx="2743200" cy="990600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1800" b="1" dirty="0">
                <a:latin typeface="+mn-lt"/>
              </a:rPr>
              <a:t>Capacity Plus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Largest bag-in-box system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3.5 L and 8 L refills</a:t>
            </a:r>
          </a:p>
          <a:p>
            <a:endParaRPr lang="en-US" dirty="0"/>
          </a:p>
        </p:txBody>
      </p:sp>
      <p:pic>
        <p:nvPicPr>
          <p:cNvPr id="2051" name="Picture 3" descr="G:\Kutol WEBSITE 2020\Group images 600x600\CapacityPlus_600x600.jpg"/>
          <p:cNvPicPr>
            <a:picLocks noChangeAspect="1" noChangeArrowheads="1"/>
          </p:cNvPicPr>
          <p:nvPr/>
        </p:nvPicPr>
        <p:blipFill>
          <a:blip r:embed="rId3"/>
          <a:srcRect l="17361" r="16667" b="6250"/>
          <a:stretch>
            <a:fillRect/>
          </a:stretch>
        </p:blipFill>
        <p:spPr bwMode="auto">
          <a:xfrm>
            <a:off x="6908147" y="2038350"/>
            <a:ext cx="1286933" cy="1828800"/>
          </a:xfrm>
          <a:prstGeom prst="rect">
            <a:avLst/>
          </a:prstGeom>
          <a:noFill/>
        </p:spPr>
      </p:pic>
      <p:pic>
        <p:nvPicPr>
          <p:cNvPr id="2052" name="Picture 4" descr="G:\Kutol WEBSITE 2020\Group images 600x600\FlatGallons_600x600.jpg"/>
          <p:cNvPicPr>
            <a:picLocks noChangeAspect="1" noChangeArrowheads="1"/>
          </p:cNvPicPr>
          <p:nvPr/>
        </p:nvPicPr>
        <p:blipFill>
          <a:blip r:embed="rId4"/>
          <a:srcRect l="6018" t="17072" r="5093" b="16262"/>
          <a:stretch>
            <a:fillRect/>
          </a:stretch>
        </p:blipFill>
        <p:spPr bwMode="auto">
          <a:xfrm>
            <a:off x="381000" y="3486150"/>
            <a:ext cx="1828800" cy="1371600"/>
          </a:xfrm>
          <a:prstGeom prst="rect">
            <a:avLst/>
          </a:prstGeom>
          <a:noFill/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8293BDD-70CC-4CF4-9B8D-BB974BFE2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689" y="1042325"/>
            <a:ext cx="2443825" cy="244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386625" y="2499500"/>
            <a:ext cx="62427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latin typeface="Arial Black" pitchFamily="34" charset="0"/>
              </a:rPr>
              <a:t>Formula </a:t>
            </a:r>
            <a:r>
              <a:rPr lang="en" sz="4600" dirty="0">
                <a:solidFill>
                  <a:srgbClr val="75A6E7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Options</a:t>
            </a:r>
            <a:endParaRPr sz="4600" dirty="0">
              <a:solidFill>
                <a:srgbClr val="75A6E7"/>
              </a:solidFill>
              <a:latin typeface="Arial Black" pitchFamily="34" charset="0"/>
              <a:ea typeface="Arial Black"/>
              <a:cs typeface="Arial Black"/>
              <a:sym typeface="Arial Black"/>
            </a:endParaRPr>
          </a:p>
        </p:txBody>
      </p:sp>
      <p:sp>
        <p:nvSpPr>
          <p:cNvPr id="319" name="Google Shape;319;p44"/>
          <p:cNvSpPr txBox="1">
            <a:spLocks noGrp="1"/>
          </p:cNvSpPr>
          <p:nvPr>
            <p:ph type="subTitle" idx="1"/>
          </p:nvPr>
        </p:nvSpPr>
        <p:spPr>
          <a:xfrm>
            <a:off x="419364" y="3247775"/>
            <a:ext cx="63720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>
                <a:solidFill>
                  <a:srgbClr val="75A6E7"/>
                </a:solidFill>
                <a:latin typeface="+mj-lt"/>
                <a:ea typeface="Arial Black"/>
                <a:cs typeface="Arial Black"/>
                <a:sym typeface="Arial Black"/>
              </a:rPr>
              <a:t>Soap, sanitizer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Arial Black"/>
                <a:cs typeface="Arial Black"/>
                <a:sym typeface="Arial Black"/>
              </a:rPr>
              <a:t>and</a:t>
            </a:r>
            <a:r>
              <a:rPr lang="en-US" sz="2000" dirty="0">
                <a:solidFill>
                  <a:srgbClr val="75A6E7"/>
                </a:solidFill>
                <a:latin typeface="+mj-lt"/>
                <a:ea typeface="Arial Black"/>
                <a:cs typeface="Arial Black"/>
                <a:sym typeface="Arial Black"/>
              </a:rPr>
              <a:t> specialty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Arial Black"/>
                <a:cs typeface="Arial Black"/>
                <a:sym typeface="Arial Black"/>
              </a:rPr>
              <a:t>skin care</a:t>
            </a:r>
            <a:endParaRPr sz="2000" dirty="0">
              <a:solidFill>
                <a:schemeClr val="bg1"/>
              </a:solidFill>
              <a:latin typeface="+mj-lt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103361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Top 10 </a:t>
            </a:r>
            <a:r>
              <a:rPr lang="en-US" dirty="0">
                <a:latin typeface="+mj-lt"/>
              </a:rPr>
              <a:t>Product</a:t>
            </a:r>
            <a:r>
              <a:rPr lang="en" dirty="0">
                <a:latin typeface="+mj-lt"/>
              </a:rPr>
              <a:t>s</a:t>
            </a:r>
            <a:endParaRPr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70475" y="1200150"/>
            <a:ext cx="5496925" cy="3429000"/>
          </a:xfrm>
        </p:spPr>
        <p:txBody>
          <a:bodyPr/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Foaming </a:t>
            </a:r>
            <a:r>
              <a:rPr lang="en-US" dirty="0">
                <a:solidFill>
                  <a:srgbClr val="75A6E7"/>
                </a:solidFill>
                <a:latin typeface="+mn-lt"/>
              </a:rPr>
              <a:t>Luxury </a:t>
            </a:r>
            <a:r>
              <a:rPr lang="en-US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Foaming </a:t>
            </a:r>
            <a:r>
              <a:rPr lang="en-US" dirty="0">
                <a:solidFill>
                  <a:srgbClr val="75A6E7"/>
                </a:solidFill>
                <a:latin typeface="+mn-lt"/>
              </a:rPr>
              <a:t>Advanced Antibacterial </a:t>
            </a:r>
            <a:r>
              <a:rPr lang="en-US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Foaming </a:t>
            </a:r>
            <a:r>
              <a:rPr lang="en-US" dirty="0">
                <a:solidFill>
                  <a:srgbClr val="75A6E7"/>
                </a:solidFill>
                <a:latin typeface="+mn-lt"/>
              </a:rPr>
              <a:t>62% Alcohol </a:t>
            </a:r>
            <a:r>
              <a:rPr lang="en-US" dirty="0">
                <a:solidFill>
                  <a:srgbClr val="595959"/>
                </a:solidFill>
                <a:latin typeface="+mn-lt"/>
              </a:rPr>
              <a:t>Sanitizer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75A6E7"/>
                </a:solidFill>
                <a:latin typeface="+mn-lt"/>
              </a:rPr>
              <a:t>Antibacterial </a:t>
            </a:r>
            <a:r>
              <a:rPr lang="en-US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Foaming </a:t>
            </a:r>
            <a:r>
              <a:rPr lang="en-US" dirty="0">
                <a:solidFill>
                  <a:srgbClr val="75A6E7"/>
                </a:solidFill>
                <a:latin typeface="+mn-lt"/>
              </a:rPr>
              <a:t>Luxury Dye &amp; Fragrance Free </a:t>
            </a:r>
            <a:r>
              <a:rPr lang="en-US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75A6E7"/>
                </a:solidFill>
                <a:latin typeface="+mn-lt"/>
              </a:rPr>
              <a:t>Pink Lotion </a:t>
            </a:r>
            <a:r>
              <a:rPr lang="en-US" dirty="0">
                <a:solidFill>
                  <a:srgbClr val="595959"/>
                </a:solidFill>
                <a:latin typeface="+mn-lt"/>
              </a:rPr>
              <a:t>Skin Cleanser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75A6E7"/>
                </a:solidFill>
                <a:latin typeface="+mn-lt"/>
              </a:rPr>
              <a:t>62% Alcohol </a:t>
            </a:r>
            <a:r>
              <a:rPr lang="en-US" dirty="0">
                <a:latin typeface="+mn-lt"/>
              </a:rPr>
              <a:t>Sanitizer Gel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75A6E7"/>
                </a:solidFill>
                <a:latin typeface="+mn-lt"/>
              </a:rPr>
              <a:t>Super-Scrub</a:t>
            </a:r>
            <a:r>
              <a:rPr lang="en-US" dirty="0">
                <a:latin typeface="+mn-lt"/>
              </a:rPr>
              <a:t> with Scrubbers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75A6E7"/>
                </a:solidFill>
                <a:latin typeface="+mn-lt"/>
              </a:rPr>
              <a:t>Hair &amp; Body </a:t>
            </a:r>
            <a:r>
              <a:rPr lang="en-US" dirty="0">
                <a:latin typeface="+mn-lt"/>
              </a:rPr>
              <a:t>Shampoo</a:t>
            </a:r>
            <a:endParaRPr lang="en-US" dirty="0">
              <a:solidFill>
                <a:srgbClr val="75A6E7"/>
              </a:solidFill>
              <a:latin typeface="+mn-lt"/>
            </a:endParaRPr>
          </a:p>
          <a:p>
            <a:pPr lvl="0">
              <a:buClr>
                <a:srgbClr val="595959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+mn-lt"/>
              </a:rPr>
              <a:t>Foaming </a:t>
            </a:r>
            <a:r>
              <a:rPr lang="en-US" dirty="0">
                <a:solidFill>
                  <a:srgbClr val="75A6E7"/>
                </a:solidFill>
                <a:latin typeface="+mn-lt"/>
              </a:rPr>
              <a:t>No Alcohol </a:t>
            </a:r>
            <a:r>
              <a:rPr lang="en-US" dirty="0">
                <a:solidFill>
                  <a:srgbClr val="595959"/>
                </a:solidFill>
                <a:latin typeface="+mn-lt"/>
              </a:rPr>
              <a:t>Sanitizer</a:t>
            </a:r>
          </a:p>
        </p:txBody>
      </p:sp>
      <p:pic>
        <p:nvPicPr>
          <p:cNvPr id="13" name="Picture 12" descr="Handwash modern sink w_dispstonewall79071272_lgtr.jpg"/>
          <p:cNvPicPr>
            <a:picLocks noChangeAspect="1"/>
          </p:cNvPicPr>
          <p:nvPr/>
        </p:nvPicPr>
        <p:blipFill>
          <a:blip r:embed="rId3"/>
          <a:srcRect l="4444" r="2222" b="3333"/>
          <a:stretch>
            <a:fillRect/>
          </a:stretch>
        </p:blipFill>
        <p:spPr>
          <a:xfrm>
            <a:off x="5704756" y="882110"/>
            <a:ext cx="3145220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F6ABE5-EF80-4191-A4E2-F02833DCDD4C}"/>
              </a:ext>
            </a:extLst>
          </p:cNvPr>
          <p:cNvGrpSpPr/>
          <p:nvPr/>
        </p:nvGrpSpPr>
        <p:grpSpPr>
          <a:xfrm>
            <a:off x="6197741" y="4248150"/>
            <a:ext cx="2717659" cy="785554"/>
            <a:chOff x="6197741" y="4248150"/>
            <a:chExt cx="2717659" cy="785554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A1FD2E6-6378-4AA2-9CA5-D9A313651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7741" y="4305771"/>
              <a:ext cx="1332555" cy="6774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BF576B-E72C-43FD-8606-35C6D18F2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52" t="3293" r="4322" b="5232"/>
            <a:stretch/>
          </p:blipFill>
          <p:spPr>
            <a:xfrm>
              <a:off x="7658514" y="4248150"/>
              <a:ext cx="1256886" cy="785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63510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Top </a:t>
            </a:r>
            <a:r>
              <a:rPr lang="en-US" dirty="0">
                <a:latin typeface="+mj-lt"/>
              </a:rPr>
              <a:t>Formulas</a:t>
            </a:r>
            <a:endParaRPr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70483" y="967325"/>
            <a:ext cx="4963525" cy="3943350"/>
          </a:xfrm>
        </p:spPr>
        <p:txBody>
          <a:bodyPr/>
          <a:lstStyle/>
          <a:p>
            <a:pPr marL="114300" indent="0">
              <a:buSzPct val="100000"/>
              <a:buNone/>
            </a:pPr>
            <a:r>
              <a:rPr lang="en-US" sz="1600" u="sng" dirty="0">
                <a:latin typeface="+mn-lt"/>
              </a:rPr>
              <a:t>Soap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latin typeface="+mn-lt"/>
              </a:rPr>
              <a:t>690: Foaming 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Luxury </a:t>
            </a:r>
            <a:r>
              <a:rPr lang="en-US" sz="1500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latin typeface="+mn-lt"/>
              </a:rPr>
              <a:t>213: Foaming 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Advanced Antibacterial </a:t>
            </a:r>
            <a:r>
              <a:rPr lang="en-US" sz="1500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latin typeface="+mn-lt"/>
              </a:rPr>
              <a:t>686: Foaming 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Luxury Dye &amp; Fragrance Free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+mn-lt"/>
              </a:rPr>
              <a:t>566: Pink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 Lotion </a:t>
            </a:r>
            <a:r>
              <a:rPr lang="en-US" sz="1500" dirty="0">
                <a:solidFill>
                  <a:srgbClr val="595959"/>
                </a:solidFill>
                <a:latin typeface="+mn-lt"/>
              </a:rPr>
              <a:t>Skin Cleanser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latin typeface="+mn-lt"/>
              </a:rPr>
              <a:t>683: Foaming 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E2 Sanitizing </a:t>
            </a:r>
            <a:r>
              <a:rPr lang="en-US" sz="1500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 marL="114300" indent="0">
              <a:buSzPct val="100000"/>
              <a:buNone/>
            </a:pPr>
            <a:endParaRPr lang="en-US" sz="1000" dirty="0">
              <a:solidFill>
                <a:srgbClr val="75A6E7"/>
              </a:solidFill>
              <a:latin typeface="+mn-lt"/>
            </a:endParaRPr>
          </a:p>
          <a:p>
            <a:pPr marL="114300" lvl="0" indent="0">
              <a:buClr>
                <a:srgbClr val="595959"/>
              </a:buClr>
              <a:buSzPct val="100000"/>
              <a:buNone/>
            </a:pPr>
            <a:r>
              <a:rPr lang="en-US" sz="1600" u="sng" dirty="0">
                <a:solidFill>
                  <a:srgbClr val="595959"/>
                </a:solidFill>
                <a:latin typeface="Arial"/>
              </a:rPr>
              <a:t>Sanitizer</a:t>
            </a:r>
          </a:p>
          <a:p>
            <a:pPr indent="-230188">
              <a:buClr>
                <a:srgbClr val="595959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688: Foaming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 62% Alcohol 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Hand Sanitizer</a:t>
            </a:r>
          </a:p>
          <a:p>
            <a:pPr indent="-230188">
              <a:buClr>
                <a:srgbClr val="595959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056: 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62% Alcohol 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Hand Sanitizer Gel</a:t>
            </a:r>
          </a:p>
          <a:p>
            <a:pPr lvl="0" indent="-230188">
              <a:buClr>
                <a:srgbClr val="595959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682: Foaming 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No Alcohol 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Hand Sanitizer</a:t>
            </a:r>
          </a:p>
          <a:p>
            <a:pPr marL="114300" lvl="0" indent="0">
              <a:buClr>
                <a:srgbClr val="595959"/>
              </a:buClr>
              <a:buSzPct val="100000"/>
              <a:buNone/>
            </a:pPr>
            <a:endParaRPr lang="en-US" sz="1000" dirty="0">
              <a:solidFill>
                <a:srgbClr val="75A6E7"/>
              </a:solidFill>
              <a:latin typeface="Arial"/>
            </a:endParaRPr>
          </a:p>
          <a:p>
            <a:pPr marL="114300" lvl="0" indent="0">
              <a:buClr>
                <a:srgbClr val="595959"/>
              </a:buClr>
              <a:buSzPct val="100000"/>
              <a:buNone/>
            </a:pPr>
            <a:r>
              <a:rPr lang="en-US" sz="1600" u="sng" dirty="0">
                <a:solidFill>
                  <a:srgbClr val="595959"/>
                </a:solidFill>
                <a:latin typeface="Arial"/>
              </a:rPr>
              <a:t>Heavy Duty</a:t>
            </a:r>
          </a:p>
          <a:p>
            <a:pPr indent="-230188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045: 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Super-Scrub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 with Scrubbers</a:t>
            </a:r>
          </a:p>
          <a:p>
            <a:pPr indent="-230188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016: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 Sock-It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 with Pumice</a:t>
            </a:r>
          </a:p>
          <a:p>
            <a:pPr indent="-230188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595959"/>
              </a:solidFill>
              <a:latin typeface="Arial"/>
            </a:endParaRPr>
          </a:p>
          <a:p>
            <a:pPr marL="114300" indent="0">
              <a:buSzPct val="100000"/>
              <a:buNone/>
            </a:pPr>
            <a:endParaRPr lang="en-US" sz="1600" dirty="0">
              <a:solidFill>
                <a:srgbClr val="75A6E7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08DFA0-9020-4AF4-AF69-0EE53542CE40}"/>
              </a:ext>
            </a:extLst>
          </p:cNvPr>
          <p:cNvGrpSpPr/>
          <p:nvPr/>
        </p:nvGrpSpPr>
        <p:grpSpPr>
          <a:xfrm>
            <a:off x="5160336" y="257398"/>
            <a:ext cx="2714658" cy="3831494"/>
            <a:chOff x="5598533" y="811217"/>
            <a:chExt cx="2714658" cy="3831494"/>
          </a:xfrm>
        </p:grpSpPr>
        <p:pic>
          <p:nvPicPr>
            <p:cNvPr id="3074" name="Picture 2" descr="M:\JPG PRODUCT PICs High-Res\Home Depot 1000 x 1000\69041_prod_image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533" y="811217"/>
              <a:ext cx="1536450" cy="15762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2F876D-D57B-4C0E-8066-7E3ED990D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7761" y="2648586"/>
              <a:ext cx="914840" cy="19938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77BF56-B211-4553-BD8F-8ECAD9760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0189" y="1122401"/>
              <a:ext cx="793224" cy="14520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C6067C-F777-461D-BF9F-925362298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4983" y="2778527"/>
              <a:ext cx="1178208" cy="18641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65B0C2-2C98-40DF-A62C-ECF42992B019}"/>
              </a:ext>
            </a:extLst>
          </p:cNvPr>
          <p:cNvGrpSpPr/>
          <p:nvPr/>
        </p:nvGrpSpPr>
        <p:grpSpPr>
          <a:xfrm>
            <a:off x="6197741" y="4248150"/>
            <a:ext cx="2717659" cy="785554"/>
            <a:chOff x="6197741" y="4248150"/>
            <a:chExt cx="2717659" cy="785554"/>
          </a:xfrm>
        </p:grpSpPr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E45913E-DAEE-4A2B-9755-69A62E062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7741" y="4305771"/>
              <a:ext cx="1332555" cy="6774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EA99A3-3207-40B1-829C-8E49B1C46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252" t="3293" r="4322" b="5232"/>
            <a:stretch/>
          </p:blipFill>
          <p:spPr>
            <a:xfrm>
              <a:off x="7658514" y="4248150"/>
              <a:ext cx="1256886" cy="785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87627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Kutol private label exampl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31" y="-26124"/>
            <a:ext cx="4479969" cy="2743200"/>
          </a:xfrm>
          <a:prstGeom prst="rect">
            <a:avLst/>
          </a:prstGeom>
        </p:spPr>
      </p:pic>
      <p:sp>
        <p:nvSpPr>
          <p:cNvPr id="1012" name="Google Shape;1012;p69"/>
          <p:cNvSpPr txBox="1">
            <a:spLocks noGrp="1"/>
          </p:cNvSpPr>
          <p:nvPr>
            <p:ph type="title"/>
          </p:nvPr>
        </p:nvSpPr>
        <p:spPr>
          <a:xfrm>
            <a:off x="254133" y="347170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4E6E9A"/>
                </a:solidFill>
                <a:latin typeface="+mj-lt"/>
              </a:rPr>
              <a:t>PRIVATE</a:t>
            </a:r>
            <a:r>
              <a:rPr lang="en" sz="3600" dirty="0">
                <a:solidFill>
                  <a:srgbClr val="4E6E9A"/>
                </a:solidFill>
                <a:latin typeface="+mj-lt"/>
              </a:rPr>
              <a:t> Branding</a:t>
            </a:r>
            <a:endParaRPr dirty="0">
              <a:latin typeface="+mj-lt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6711994" y="4186704"/>
            <a:ext cx="2031334" cy="572701"/>
            <a:chOff x="6884066" y="4071078"/>
            <a:chExt cx="2031334" cy="572701"/>
          </a:xfrm>
        </p:grpSpPr>
        <p:sp>
          <p:nvSpPr>
            <p:cNvPr id="30" name="Google Shape;420;p50"/>
            <p:cNvSpPr txBox="1"/>
            <p:nvPr/>
          </p:nvSpPr>
          <p:spPr>
            <a:xfrm>
              <a:off x="7086600" y="4071078"/>
              <a:ext cx="1828800" cy="572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595959"/>
                  </a:solidFill>
                  <a:latin typeface="+mj-lt"/>
                  <a:ea typeface="Muli"/>
                  <a:cs typeface="Muli"/>
                  <a:sym typeface="Muli"/>
                </a:rPr>
                <a:t>Custom Formulas</a:t>
              </a:r>
            </a:p>
          </p:txBody>
        </p:sp>
        <p:grpSp>
          <p:nvGrpSpPr>
            <p:cNvPr id="3" name="Google Shape;326;p45"/>
            <p:cNvGrpSpPr>
              <a:grpSpLocks noChangeAspect="1"/>
            </p:cNvGrpSpPr>
            <p:nvPr/>
          </p:nvGrpSpPr>
          <p:grpSpPr>
            <a:xfrm rot="10800000">
              <a:off x="6884066" y="4255708"/>
              <a:ext cx="220644" cy="274320"/>
              <a:chOff x="0" y="46600"/>
              <a:chExt cx="3121800" cy="5004600"/>
            </a:xfrm>
          </p:grpSpPr>
          <p:sp>
            <p:nvSpPr>
              <p:cNvPr id="32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5" name="Group 53"/>
          <p:cNvGrpSpPr/>
          <p:nvPr/>
        </p:nvGrpSpPr>
        <p:grpSpPr>
          <a:xfrm>
            <a:off x="3663994" y="4182840"/>
            <a:ext cx="2336623" cy="572701"/>
            <a:chOff x="3759377" y="4067214"/>
            <a:chExt cx="2336623" cy="572701"/>
          </a:xfrm>
        </p:grpSpPr>
        <p:sp>
          <p:nvSpPr>
            <p:cNvPr id="37" name="Google Shape;417;p50"/>
            <p:cNvSpPr txBox="1"/>
            <p:nvPr/>
          </p:nvSpPr>
          <p:spPr>
            <a:xfrm>
              <a:off x="3975946" y="4067214"/>
              <a:ext cx="2120054" cy="572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  <a:latin typeface="+mj-lt"/>
                  <a:ea typeface="Muli"/>
                  <a:cs typeface="Muli"/>
                  <a:sym typeface="Muli"/>
                </a:rPr>
                <a:t>Private Label</a:t>
              </a:r>
              <a:endParaRPr b="1" dirty="0">
                <a:solidFill>
                  <a:srgbClr val="595959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6" name="Google Shape;326;p45"/>
            <p:cNvGrpSpPr>
              <a:grpSpLocks noChangeAspect="1"/>
            </p:cNvGrpSpPr>
            <p:nvPr/>
          </p:nvGrpSpPr>
          <p:grpSpPr>
            <a:xfrm rot="10800000">
              <a:off x="3759377" y="4248150"/>
              <a:ext cx="220644" cy="274320"/>
              <a:chOff x="0" y="46600"/>
              <a:chExt cx="3121800" cy="5004600"/>
            </a:xfrm>
          </p:grpSpPr>
          <p:sp>
            <p:nvSpPr>
              <p:cNvPr id="39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8" name="Group 52"/>
          <p:cNvGrpSpPr/>
          <p:nvPr/>
        </p:nvGrpSpPr>
        <p:grpSpPr>
          <a:xfrm>
            <a:off x="615994" y="4245241"/>
            <a:ext cx="2349412" cy="568962"/>
            <a:chOff x="698588" y="4129615"/>
            <a:chExt cx="2349412" cy="568962"/>
          </a:xfrm>
        </p:grpSpPr>
        <p:sp>
          <p:nvSpPr>
            <p:cNvPr id="45" name="Google Shape;414;p50"/>
            <p:cNvSpPr txBox="1"/>
            <p:nvPr/>
          </p:nvSpPr>
          <p:spPr>
            <a:xfrm>
              <a:off x="914400" y="4129615"/>
              <a:ext cx="2133600" cy="56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  <a:latin typeface="+mj-lt"/>
                  <a:ea typeface="Muli"/>
                  <a:cs typeface="Muli"/>
                  <a:sym typeface="Muli"/>
                </a:rPr>
                <a:t>Contract Soap Manufacturing</a:t>
              </a:r>
              <a:endParaRPr b="1" dirty="0">
                <a:solidFill>
                  <a:srgbClr val="595959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9" name="Google Shape;326;p45"/>
            <p:cNvGrpSpPr>
              <a:grpSpLocks noChangeAspect="1"/>
            </p:cNvGrpSpPr>
            <p:nvPr/>
          </p:nvGrpSpPr>
          <p:grpSpPr>
            <a:xfrm rot="10800000">
              <a:off x="698588" y="4248150"/>
              <a:ext cx="220644" cy="274320"/>
              <a:chOff x="0" y="46600"/>
              <a:chExt cx="3121800" cy="5004600"/>
            </a:xfrm>
          </p:grpSpPr>
          <p:sp>
            <p:nvSpPr>
              <p:cNvPr id="47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5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Digital Resources</a:t>
            </a:r>
            <a:endParaRPr dirty="0">
              <a:latin typeface="+mj-lt"/>
            </a:endParaRPr>
          </a:p>
        </p:txBody>
      </p:sp>
      <p:sp>
        <p:nvSpPr>
          <p:cNvPr id="877" name="Google Shape;877;p65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4E6E9A"/>
                </a:solidFill>
                <a:latin typeface="+mj-lt"/>
                <a:ea typeface="Muli"/>
                <a:cs typeface="Muli"/>
                <a:sym typeface="Muli"/>
                <a:hlinkClick r:id="rId3"/>
              </a:rPr>
              <a:t>Kutol.com</a:t>
            </a:r>
            <a:endParaRPr dirty="0">
              <a:solidFill>
                <a:srgbClr val="595959"/>
              </a:solidFill>
              <a:latin typeface="+mj-lt"/>
              <a:ea typeface="Muli"/>
              <a:cs typeface="Muli"/>
              <a:sym typeface="Mul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A45FE9-C753-4E76-9F90-6F472F2159EB}"/>
              </a:ext>
            </a:extLst>
          </p:cNvPr>
          <p:cNvGrpSpPr/>
          <p:nvPr/>
        </p:nvGrpSpPr>
        <p:grpSpPr>
          <a:xfrm>
            <a:off x="102949" y="1249134"/>
            <a:ext cx="4805601" cy="3430400"/>
            <a:chOff x="0" y="1123950"/>
            <a:chExt cx="4805601" cy="3430400"/>
          </a:xfrm>
        </p:grpSpPr>
        <p:pic>
          <p:nvPicPr>
            <p:cNvPr id="878" name="Google Shape;878;p65" descr="MacBook-Pro-mockup.png"/>
            <p:cNvPicPr preferRelativeResize="0"/>
            <p:nvPr/>
          </p:nvPicPr>
          <p:blipFill rotWithShape="1">
            <a:blip r:embed="rId4">
              <a:alphaModFix/>
            </a:blip>
            <a:srcRect l="9213" t="5258" r="11156"/>
            <a:stretch/>
          </p:blipFill>
          <p:spPr>
            <a:xfrm>
              <a:off x="0" y="1123950"/>
              <a:ext cx="4805601" cy="3430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31"/>
            <p:cNvGrpSpPr/>
            <p:nvPr/>
          </p:nvGrpSpPr>
          <p:grpSpPr>
            <a:xfrm>
              <a:off x="741218" y="1573170"/>
              <a:ext cx="3449781" cy="2299854"/>
              <a:chOff x="741218" y="1948296"/>
              <a:chExt cx="3449781" cy="229985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41218" y="1948296"/>
                <a:ext cx="3449781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03" name="Google Shape;903;p65"/>
              <p:cNvSpPr/>
              <p:nvPr/>
            </p:nvSpPr>
            <p:spPr>
              <a:xfrm>
                <a:off x="741218" y="1948296"/>
                <a:ext cx="3449781" cy="2299854"/>
              </a:xfrm>
              <a:prstGeom prst="rect">
                <a:avLst/>
              </a:prstGeom>
              <a:solidFill>
                <a:srgbClr val="648DC6">
                  <a:alpha val="37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27AEC7-F9F4-4D5B-B928-55A08DCF01CE}"/>
              </a:ext>
            </a:extLst>
          </p:cNvPr>
          <p:cNvGrpSpPr/>
          <p:nvPr/>
        </p:nvGrpSpPr>
        <p:grpSpPr>
          <a:xfrm>
            <a:off x="906103" y="4340678"/>
            <a:ext cx="3325907" cy="579405"/>
            <a:chOff x="5132293" y="1428750"/>
            <a:chExt cx="3325907" cy="579405"/>
          </a:xfrm>
        </p:grpSpPr>
        <p:grpSp>
          <p:nvGrpSpPr>
            <p:cNvPr id="5" name="Google Shape;887;p65"/>
            <p:cNvGrpSpPr/>
            <p:nvPr/>
          </p:nvGrpSpPr>
          <p:grpSpPr>
            <a:xfrm>
              <a:off x="5132293" y="1428750"/>
              <a:ext cx="582707" cy="579405"/>
              <a:chOff x="2445575" y="2282038"/>
              <a:chExt cx="582707" cy="579405"/>
            </a:xfrm>
          </p:grpSpPr>
          <p:sp>
            <p:nvSpPr>
              <p:cNvPr id="888" name="Google Shape;888;p65"/>
              <p:cNvSpPr/>
              <p:nvPr/>
            </p:nvSpPr>
            <p:spPr>
              <a:xfrm>
                <a:off x="2455582" y="2288742"/>
                <a:ext cx="572700" cy="5727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65"/>
              <p:cNvSpPr/>
              <p:nvPr/>
            </p:nvSpPr>
            <p:spPr>
              <a:xfrm>
                <a:off x="2445575" y="2282038"/>
                <a:ext cx="548700" cy="548700"/>
              </a:xfrm>
              <a:prstGeom prst="ellipse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65"/>
              <p:cNvSpPr/>
              <p:nvPr/>
            </p:nvSpPr>
            <p:spPr>
              <a:xfrm>
                <a:off x="2540385" y="2439833"/>
                <a:ext cx="359100" cy="233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57244" y="17164"/>
                    </a:moveTo>
                    <a:cubicBezTo>
                      <a:pt x="52602" y="17164"/>
                      <a:pt x="49121" y="22632"/>
                      <a:pt x="49121" y="29924"/>
                    </a:cubicBezTo>
                    <a:cubicBezTo>
                      <a:pt x="49121" y="37215"/>
                      <a:pt x="52602" y="42835"/>
                      <a:pt x="57244" y="42835"/>
                    </a:cubicBezTo>
                    <a:cubicBezTo>
                      <a:pt x="61885" y="42835"/>
                      <a:pt x="65463" y="37215"/>
                      <a:pt x="65463" y="29924"/>
                    </a:cubicBezTo>
                    <a:cubicBezTo>
                      <a:pt x="65463" y="22632"/>
                      <a:pt x="61885" y="17164"/>
                      <a:pt x="57244" y="17164"/>
                    </a:cubicBezTo>
                    <a:close/>
                    <a:moveTo>
                      <a:pt x="57244" y="34329"/>
                    </a:moveTo>
                    <a:cubicBezTo>
                      <a:pt x="55600" y="34329"/>
                      <a:pt x="54536" y="32506"/>
                      <a:pt x="54536" y="29924"/>
                    </a:cubicBezTo>
                    <a:cubicBezTo>
                      <a:pt x="54536" y="27493"/>
                      <a:pt x="55600" y="25670"/>
                      <a:pt x="57244" y="25670"/>
                    </a:cubicBezTo>
                    <a:cubicBezTo>
                      <a:pt x="58887" y="25670"/>
                      <a:pt x="59951" y="27493"/>
                      <a:pt x="59951" y="29924"/>
                    </a:cubicBezTo>
                    <a:cubicBezTo>
                      <a:pt x="59951" y="32506"/>
                      <a:pt x="58887" y="34329"/>
                      <a:pt x="57244" y="34329"/>
                    </a:cubicBezTo>
                    <a:close/>
                    <a:moveTo>
                      <a:pt x="117292" y="17164"/>
                    </a:moveTo>
                    <a:cubicBezTo>
                      <a:pt x="116712" y="17164"/>
                      <a:pt x="116518" y="17164"/>
                      <a:pt x="116228" y="17620"/>
                    </a:cubicBezTo>
                    <a:lnTo>
                      <a:pt x="116228" y="17620"/>
                    </a:lnTo>
                    <a:lnTo>
                      <a:pt x="87316" y="40253"/>
                    </a:lnTo>
                    <a:lnTo>
                      <a:pt x="87316" y="17164"/>
                    </a:lnTo>
                    <a:cubicBezTo>
                      <a:pt x="87316" y="7746"/>
                      <a:pt x="82385" y="0"/>
                      <a:pt x="76390" y="0"/>
                    </a:cubicBezTo>
                    <a:lnTo>
                      <a:pt x="10829" y="0"/>
                    </a:lnTo>
                    <a:cubicBezTo>
                      <a:pt x="4834" y="0"/>
                      <a:pt x="0" y="7746"/>
                      <a:pt x="0" y="17164"/>
                    </a:cubicBezTo>
                    <a:lnTo>
                      <a:pt x="0" y="102835"/>
                    </a:lnTo>
                    <a:cubicBezTo>
                      <a:pt x="0" y="112253"/>
                      <a:pt x="4834" y="120000"/>
                      <a:pt x="10829" y="120000"/>
                    </a:cubicBezTo>
                    <a:lnTo>
                      <a:pt x="76390" y="120000"/>
                    </a:lnTo>
                    <a:cubicBezTo>
                      <a:pt x="82385" y="120000"/>
                      <a:pt x="87316" y="112253"/>
                      <a:pt x="87316" y="102835"/>
                    </a:cubicBezTo>
                    <a:lnTo>
                      <a:pt x="87316" y="79746"/>
                    </a:lnTo>
                    <a:lnTo>
                      <a:pt x="116228" y="102379"/>
                    </a:lnTo>
                    <a:lnTo>
                      <a:pt x="116228" y="102379"/>
                    </a:lnTo>
                    <a:cubicBezTo>
                      <a:pt x="116518" y="102835"/>
                      <a:pt x="117002" y="102835"/>
                      <a:pt x="117292" y="102835"/>
                    </a:cubicBezTo>
                    <a:cubicBezTo>
                      <a:pt x="118936" y="102835"/>
                      <a:pt x="120000" y="101164"/>
                      <a:pt x="120000" y="98582"/>
                    </a:cubicBezTo>
                    <a:lnTo>
                      <a:pt x="120000" y="21417"/>
                    </a:lnTo>
                    <a:cubicBezTo>
                      <a:pt x="120000" y="18835"/>
                      <a:pt x="118936" y="17164"/>
                      <a:pt x="117292" y="17164"/>
                    </a:cubicBezTo>
                    <a:close/>
                    <a:moveTo>
                      <a:pt x="76390" y="111493"/>
                    </a:moveTo>
                    <a:lnTo>
                      <a:pt x="10829" y="111493"/>
                    </a:lnTo>
                    <a:cubicBezTo>
                      <a:pt x="7832" y="111493"/>
                      <a:pt x="5414" y="107544"/>
                      <a:pt x="5414" y="102835"/>
                    </a:cubicBezTo>
                    <a:lnTo>
                      <a:pt x="81804" y="102835"/>
                    </a:lnTo>
                    <a:cubicBezTo>
                      <a:pt x="81804" y="107544"/>
                      <a:pt x="79387" y="111493"/>
                      <a:pt x="76390" y="111493"/>
                    </a:cubicBezTo>
                    <a:close/>
                    <a:moveTo>
                      <a:pt x="81804" y="94329"/>
                    </a:moveTo>
                    <a:lnTo>
                      <a:pt x="5414" y="94329"/>
                    </a:lnTo>
                    <a:lnTo>
                      <a:pt x="5414" y="17164"/>
                    </a:lnTo>
                    <a:cubicBezTo>
                      <a:pt x="5414" y="12455"/>
                      <a:pt x="7832" y="8506"/>
                      <a:pt x="10829" y="8506"/>
                    </a:cubicBezTo>
                    <a:lnTo>
                      <a:pt x="76390" y="8506"/>
                    </a:lnTo>
                    <a:cubicBezTo>
                      <a:pt x="79387" y="8506"/>
                      <a:pt x="81804" y="12455"/>
                      <a:pt x="81804" y="17164"/>
                    </a:cubicBezTo>
                    <a:lnTo>
                      <a:pt x="81804" y="94329"/>
                    </a:lnTo>
                    <a:close/>
                    <a:moveTo>
                      <a:pt x="114585" y="91746"/>
                    </a:moveTo>
                    <a:lnTo>
                      <a:pt x="87316" y="70329"/>
                    </a:lnTo>
                    <a:lnTo>
                      <a:pt x="87316" y="49670"/>
                    </a:lnTo>
                    <a:lnTo>
                      <a:pt x="114585" y="28253"/>
                    </a:lnTo>
                    <a:lnTo>
                      <a:pt x="114585" y="91746"/>
                    </a:lnTo>
                    <a:close/>
                    <a:moveTo>
                      <a:pt x="73682" y="17164"/>
                    </a:moveTo>
                    <a:cubicBezTo>
                      <a:pt x="72038" y="17164"/>
                      <a:pt x="70878" y="18835"/>
                      <a:pt x="70878" y="21417"/>
                    </a:cubicBezTo>
                    <a:cubicBezTo>
                      <a:pt x="70878" y="24000"/>
                      <a:pt x="72038" y="25670"/>
                      <a:pt x="73682" y="25670"/>
                    </a:cubicBezTo>
                    <a:cubicBezTo>
                      <a:pt x="75229" y="25670"/>
                      <a:pt x="76390" y="24000"/>
                      <a:pt x="76390" y="21417"/>
                    </a:cubicBezTo>
                    <a:cubicBezTo>
                      <a:pt x="76390" y="18835"/>
                      <a:pt x="75229" y="17164"/>
                      <a:pt x="73682" y="171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891;p65"/>
            <p:cNvGrpSpPr/>
            <p:nvPr/>
          </p:nvGrpSpPr>
          <p:grpSpPr>
            <a:xfrm>
              <a:off x="6961093" y="1428750"/>
              <a:ext cx="582707" cy="572700"/>
              <a:chOff x="2450575" y="3122042"/>
              <a:chExt cx="582707" cy="572700"/>
            </a:xfrm>
          </p:grpSpPr>
          <p:sp>
            <p:nvSpPr>
              <p:cNvPr id="892" name="Google Shape;892;p65"/>
              <p:cNvSpPr/>
              <p:nvPr/>
            </p:nvSpPr>
            <p:spPr>
              <a:xfrm>
                <a:off x="2460582" y="3122042"/>
                <a:ext cx="572700" cy="5727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65"/>
              <p:cNvSpPr/>
              <p:nvPr/>
            </p:nvSpPr>
            <p:spPr>
              <a:xfrm>
                <a:off x="2450575" y="3122050"/>
                <a:ext cx="548700" cy="548700"/>
              </a:xfrm>
              <a:prstGeom prst="ellipse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65"/>
              <p:cNvSpPr/>
              <p:nvPr/>
            </p:nvSpPr>
            <p:spPr>
              <a:xfrm>
                <a:off x="2545368" y="3204497"/>
                <a:ext cx="359100" cy="35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9082" y="35458"/>
                    </a:moveTo>
                    <a:lnTo>
                      <a:pt x="109082" y="8212"/>
                    </a:lnTo>
                    <a:cubicBezTo>
                      <a:pt x="109082" y="3574"/>
                      <a:pt x="105507" y="0"/>
                      <a:pt x="100869" y="0"/>
                    </a:cubicBezTo>
                    <a:cubicBezTo>
                      <a:pt x="96231" y="0"/>
                      <a:pt x="92657" y="3574"/>
                      <a:pt x="92657" y="8212"/>
                    </a:cubicBezTo>
                    <a:lnTo>
                      <a:pt x="92657" y="10434"/>
                    </a:lnTo>
                    <a:lnTo>
                      <a:pt x="13623" y="33623"/>
                    </a:lnTo>
                    <a:cubicBezTo>
                      <a:pt x="12850" y="33043"/>
                      <a:pt x="11980" y="32753"/>
                      <a:pt x="10917" y="32753"/>
                    </a:cubicBezTo>
                    <a:lnTo>
                      <a:pt x="5410" y="32753"/>
                    </a:lnTo>
                    <a:cubicBezTo>
                      <a:pt x="2415" y="32753"/>
                      <a:pt x="0" y="35265"/>
                      <a:pt x="0" y="38260"/>
                    </a:cubicBezTo>
                    <a:lnTo>
                      <a:pt x="0" y="65507"/>
                    </a:lnTo>
                    <a:cubicBezTo>
                      <a:pt x="0" y="68502"/>
                      <a:pt x="2415" y="70917"/>
                      <a:pt x="5410" y="70917"/>
                    </a:cubicBezTo>
                    <a:lnTo>
                      <a:pt x="10917" y="70917"/>
                    </a:lnTo>
                    <a:cubicBezTo>
                      <a:pt x="11980" y="70917"/>
                      <a:pt x="12850" y="70628"/>
                      <a:pt x="13623" y="70144"/>
                    </a:cubicBezTo>
                    <a:lnTo>
                      <a:pt x="16908" y="71207"/>
                    </a:lnTo>
                    <a:lnTo>
                      <a:pt x="27246" y="117874"/>
                    </a:lnTo>
                    <a:lnTo>
                      <a:pt x="27246" y="117874"/>
                    </a:lnTo>
                    <a:cubicBezTo>
                      <a:pt x="27536" y="118937"/>
                      <a:pt x="28599" y="120000"/>
                      <a:pt x="29951" y="120000"/>
                    </a:cubicBezTo>
                    <a:lnTo>
                      <a:pt x="51787" y="120000"/>
                    </a:lnTo>
                    <a:cubicBezTo>
                      <a:pt x="53429" y="120000"/>
                      <a:pt x="54492" y="118937"/>
                      <a:pt x="54492" y="117294"/>
                    </a:cubicBezTo>
                    <a:lnTo>
                      <a:pt x="54492" y="116714"/>
                    </a:lnTo>
                    <a:lnTo>
                      <a:pt x="54492" y="116714"/>
                    </a:lnTo>
                    <a:lnTo>
                      <a:pt x="45797" y="79710"/>
                    </a:lnTo>
                    <a:lnTo>
                      <a:pt x="92657" y="93526"/>
                    </a:lnTo>
                    <a:lnTo>
                      <a:pt x="92657" y="95748"/>
                    </a:lnTo>
                    <a:cubicBezTo>
                      <a:pt x="92657" y="100386"/>
                      <a:pt x="96231" y="103961"/>
                      <a:pt x="100869" y="103961"/>
                    </a:cubicBezTo>
                    <a:cubicBezTo>
                      <a:pt x="105507" y="103961"/>
                      <a:pt x="109082" y="100386"/>
                      <a:pt x="109082" y="95748"/>
                    </a:cubicBezTo>
                    <a:lnTo>
                      <a:pt x="109082" y="68502"/>
                    </a:lnTo>
                    <a:cubicBezTo>
                      <a:pt x="115072" y="68502"/>
                      <a:pt x="120000" y="63574"/>
                      <a:pt x="120000" y="57584"/>
                    </a:cubicBezTo>
                    <a:lnTo>
                      <a:pt x="120000" y="46666"/>
                    </a:lnTo>
                    <a:cubicBezTo>
                      <a:pt x="120000" y="40386"/>
                      <a:pt x="115072" y="35458"/>
                      <a:pt x="109082" y="35458"/>
                    </a:cubicBezTo>
                    <a:close/>
                    <a:moveTo>
                      <a:pt x="10917" y="65507"/>
                    </a:moveTo>
                    <a:lnTo>
                      <a:pt x="5410" y="65507"/>
                    </a:lnTo>
                    <a:lnTo>
                      <a:pt x="5410" y="38260"/>
                    </a:lnTo>
                    <a:lnTo>
                      <a:pt x="10917" y="38260"/>
                    </a:lnTo>
                    <a:lnTo>
                      <a:pt x="10917" y="65507"/>
                    </a:lnTo>
                    <a:close/>
                    <a:moveTo>
                      <a:pt x="48212" y="114589"/>
                    </a:moveTo>
                    <a:lnTo>
                      <a:pt x="32173" y="114589"/>
                    </a:lnTo>
                    <a:lnTo>
                      <a:pt x="31111" y="109082"/>
                    </a:lnTo>
                    <a:lnTo>
                      <a:pt x="47149" y="109082"/>
                    </a:lnTo>
                    <a:lnTo>
                      <a:pt x="48212" y="114589"/>
                    </a:lnTo>
                    <a:close/>
                    <a:moveTo>
                      <a:pt x="45797" y="103671"/>
                    </a:moveTo>
                    <a:lnTo>
                      <a:pt x="29758" y="103671"/>
                    </a:lnTo>
                    <a:lnTo>
                      <a:pt x="22898" y="72850"/>
                    </a:lnTo>
                    <a:lnTo>
                      <a:pt x="39806" y="77777"/>
                    </a:lnTo>
                    <a:lnTo>
                      <a:pt x="45797" y="103671"/>
                    </a:lnTo>
                    <a:close/>
                    <a:moveTo>
                      <a:pt x="92657" y="87826"/>
                    </a:moveTo>
                    <a:lnTo>
                      <a:pt x="16328" y="65507"/>
                    </a:lnTo>
                    <a:lnTo>
                      <a:pt x="16328" y="38743"/>
                    </a:lnTo>
                    <a:lnTo>
                      <a:pt x="92657" y="16425"/>
                    </a:lnTo>
                    <a:lnTo>
                      <a:pt x="92657" y="87826"/>
                    </a:lnTo>
                    <a:close/>
                    <a:moveTo>
                      <a:pt x="103574" y="95458"/>
                    </a:moveTo>
                    <a:cubicBezTo>
                      <a:pt x="103574" y="97101"/>
                      <a:pt x="102512" y="98164"/>
                      <a:pt x="100869" y="98164"/>
                    </a:cubicBezTo>
                    <a:cubicBezTo>
                      <a:pt x="99227" y="98164"/>
                      <a:pt x="98164" y="97101"/>
                      <a:pt x="98164" y="95458"/>
                    </a:cubicBezTo>
                    <a:lnTo>
                      <a:pt x="98164" y="8212"/>
                    </a:lnTo>
                    <a:cubicBezTo>
                      <a:pt x="98164" y="6570"/>
                      <a:pt x="99227" y="5507"/>
                      <a:pt x="100869" y="5507"/>
                    </a:cubicBezTo>
                    <a:cubicBezTo>
                      <a:pt x="102512" y="5507"/>
                      <a:pt x="103574" y="6570"/>
                      <a:pt x="103574" y="8212"/>
                    </a:cubicBezTo>
                    <a:lnTo>
                      <a:pt x="103574" y="95458"/>
                    </a:lnTo>
                    <a:close/>
                    <a:moveTo>
                      <a:pt x="114492" y="57294"/>
                    </a:moveTo>
                    <a:cubicBezTo>
                      <a:pt x="114492" y="60289"/>
                      <a:pt x="112077" y="62801"/>
                      <a:pt x="109082" y="62801"/>
                    </a:cubicBezTo>
                    <a:lnTo>
                      <a:pt x="109082" y="40966"/>
                    </a:lnTo>
                    <a:cubicBezTo>
                      <a:pt x="112077" y="40966"/>
                      <a:pt x="114492" y="43381"/>
                      <a:pt x="114492" y="46376"/>
                    </a:cubicBezTo>
                    <a:lnTo>
                      <a:pt x="114492" y="572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895;p65"/>
            <p:cNvGrpSpPr/>
            <p:nvPr/>
          </p:nvGrpSpPr>
          <p:grpSpPr>
            <a:xfrm>
              <a:off x="7875493" y="1428750"/>
              <a:ext cx="582707" cy="572700"/>
              <a:chOff x="2455575" y="3986042"/>
              <a:chExt cx="582707" cy="572700"/>
            </a:xfrm>
          </p:grpSpPr>
          <p:sp>
            <p:nvSpPr>
              <p:cNvPr id="896" name="Google Shape;896;p65"/>
              <p:cNvSpPr/>
              <p:nvPr/>
            </p:nvSpPr>
            <p:spPr>
              <a:xfrm>
                <a:off x="2465582" y="3986042"/>
                <a:ext cx="572700" cy="5727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65"/>
              <p:cNvSpPr/>
              <p:nvPr/>
            </p:nvSpPr>
            <p:spPr>
              <a:xfrm>
                <a:off x="2455575" y="3986050"/>
                <a:ext cx="548700" cy="548700"/>
              </a:xfrm>
              <a:prstGeom prst="ellipse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65"/>
              <p:cNvSpPr/>
              <p:nvPr/>
            </p:nvSpPr>
            <p:spPr>
              <a:xfrm>
                <a:off x="2569970" y="4110572"/>
                <a:ext cx="326700" cy="317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60000"/>
                    </a:moveTo>
                    <a:cubicBezTo>
                      <a:pt x="120000" y="56682"/>
                      <a:pt x="118067" y="54243"/>
                      <a:pt x="115652" y="52878"/>
                    </a:cubicBezTo>
                    <a:lnTo>
                      <a:pt x="115652" y="52878"/>
                    </a:lnTo>
                    <a:lnTo>
                      <a:pt x="106086" y="47902"/>
                    </a:lnTo>
                    <a:lnTo>
                      <a:pt x="115652" y="42926"/>
                    </a:lnTo>
                    <a:lnTo>
                      <a:pt x="115652" y="42926"/>
                    </a:lnTo>
                    <a:cubicBezTo>
                      <a:pt x="118357" y="41560"/>
                      <a:pt x="120000" y="38829"/>
                      <a:pt x="120000" y="35804"/>
                    </a:cubicBezTo>
                    <a:cubicBezTo>
                      <a:pt x="120000" y="32780"/>
                      <a:pt x="118067" y="29951"/>
                      <a:pt x="115652" y="28585"/>
                    </a:cubicBezTo>
                    <a:lnTo>
                      <a:pt x="115652" y="28585"/>
                    </a:lnTo>
                    <a:lnTo>
                      <a:pt x="63864" y="1073"/>
                    </a:lnTo>
                    <a:lnTo>
                      <a:pt x="63864" y="1073"/>
                    </a:lnTo>
                    <a:cubicBezTo>
                      <a:pt x="62705" y="487"/>
                      <a:pt x="61352" y="0"/>
                      <a:pt x="60000" y="0"/>
                    </a:cubicBezTo>
                    <a:cubicBezTo>
                      <a:pt x="58647" y="0"/>
                      <a:pt x="57294" y="292"/>
                      <a:pt x="56231" y="1073"/>
                    </a:cubicBezTo>
                    <a:lnTo>
                      <a:pt x="56231" y="1073"/>
                    </a:lnTo>
                    <a:lnTo>
                      <a:pt x="4347" y="28585"/>
                    </a:lnTo>
                    <a:lnTo>
                      <a:pt x="4347" y="28585"/>
                    </a:lnTo>
                    <a:cubicBezTo>
                      <a:pt x="1642" y="29951"/>
                      <a:pt x="0" y="32780"/>
                      <a:pt x="0" y="35804"/>
                    </a:cubicBezTo>
                    <a:cubicBezTo>
                      <a:pt x="0" y="38829"/>
                      <a:pt x="1932" y="41560"/>
                      <a:pt x="4347" y="42926"/>
                    </a:cubicBezTo>
                    <a:lnTo>
                      <a:pt x="4347" y="42926"/>
                    </a:lnTo>
                    <a:lnTo>
                      <a:pt x="13913" y="47902"/>
                    </a:lnTo>
                    <a:lnTo>
                      <a:pt x="4347" y="52878"/>
                    </a:lnTo>
                    <a:lnTo>
                      <a:pt x="4347" y="52878"/>
                    </a:lnTo>
                    <a:cubicBezTo>
                      <a:pt x="1642" y="54243"/>
                      <a:pt x="0" y="56975"/>
                      <a:pt x="0" y="60000"/>
                    </a:cubicBezTo>
                    <a:cubicBezTo>
                      <a:pt x="0" y="63024"/>
                      <a:pt x="1932" y="65756"/>
                      <a:pt x="4347" y="67121"/>
                    </a:cubicBezTo>
                    <a:lnTo>
                      <a:pt x="4347" y="67121"/>
                    </a:lnTo>
                    <a:lnTo>
                      <a:pt x="13913" y="72097"/>
                    </a:lnTo>
                    <a:lnTo>
                      <a:pt x="4347" y="77073"/>
                    </a:lnTo>
                    <a:lnTo>
                      <a:pt x="4347" y="77073"/>
                    </a:lnTo>
                    <a:cubicBezTo>
                      <a:pt x="1642" y="78439"/>
                      <a:pt x="0" y="81170"/>
                      <a:pt x="0" y="84195"/>
                    </a:cubicBezTo>
                    <a:cubicBezTo>
                      <a:pt x="0" y="87219"/>
                      <a:pt x="1932" y="90048"/>
                      <a:pt x="4347" y="91414"/>
                    </a:cubicBezTo>
                    <a:lnTo>
                      <a:pt x="4347" y="91414"/>
                    </a:lnTo>
                    <a:lnTo>
                      <a:pt x="56231" y="118926"/>
                    </a:lnTo>
                    <a:lnTo>
                      <a:pt x="56231" y="118926"/>
                    </a:lnTo>
                    <a:cubicBezTo>
                      <a:pt x="57294" y="119512"/>
                      <a:pt x="58647" y="120000"/>
                      <a:pt x="60000" y="120000"/>
                    </a:cubicBezTo>
                    <a:cubicBezTo>
                      <a:pt x="61352" y="120000"/>
                      <a:pt x="62705" y="119707"/>
                      <a:pt x="63864" y="118926"/>
                    </a:cubicBezTo>
                    <a:lnTo>
                      <a:pt x="63864" y="118926"/>
                    </a:lnTo>
                    <a:lnTo>
                      <a:pt x="115652" y="91414"/>
                    </a:lnTo>
                    <a:lnTo>
                      <a:pt x="115652" y="91414"/>
                    </a:lnTo>
                    <a:cubicBezTo>
                      <a:pt x="118357" y="90048"/>
                      <a:pt x="120000" y="87219"/>
                      <a:pt x="120000" y="84195"/>
                    </a:cubicBezTo>
                    <a:cubicBezTo>
                      <a:pt x="120000" y="81170"/>
                      <a:pt x="118067" y="78439"/>
                      <a:pt x="115652" y="77073"/>
                    </a:cubicBezTo>
                    <a:lnTo>
                      <a:pt x="115652" y="77073"/>
                    </a:lnTo>
                    <a:lnTo>
                      <a:pt x="106086" y="72097"/>
                    </a:lnTo>
                    <a:lnTo>
                      <a:pt x="115652" y="67121"/>
                    </a:lnTo>
                    <a:lnTo>
                      <a:pt x="115652" y="67121"/>
                    </a:lnTo>
                    <a:cubicBezTo>
                      <a:pt x="118067" y="65756"/>
                      <a:pt x="120000" y="63317"/>
                      <a:pt x="120000" y="60000"/>
                    </a:cubicBezTo>
                    <a:close/>
                    <a:moveTo>
                      <a:pt x="6859" y="37658"/>
                    </a:moveTo>
                    <a:lnTo>
                      <a:pt x="6859" y="37658"/>
                    </a:lnTo>
                    <a:cubicBezTo>
                      <a:pt x="5990" y="37170"/>
                      <a:pt x="5507" y="36292"/>
                      <a:pt x="5507" y="35219"/>
                    </a:cubicBezTo>
                    <a:cubicBezTo>
                      <a:pt x="5507" y="34146"/>
                      <a:pt x="5990" y="33268"/>
                      <a:pt x="6859" y="32780"/>
                    </a:cubicBezTo>
                    <a:lnTo>
                      <a:pt x="6859" y="32780"/>
                    </a:lnTo>
                    <a:lnTo>
                      <a:pt x="58647" y="5170"/>
                    </a:lnTo>
                    <a:lnTo>
                      <a:pt x="58647" y="5170"/>
                    </a:lnTo>
                    <a:cubicBezTo>
                      <a:pt x="58937" y="4975"/>
                      <a:pt x="59420" y="4975"/>
                      <a:pt x="60000" y="4975"/>
                    </a:cubicBezTo>
                    <a:cubicBezTo>
                      <a:pt x="60579" y="4975"/>
                      <a:pt x="60869" y="5170"/>
                      <a:pt x="61352" y="5170"/>
                    </a:cubicBezTo>
                    <a:lnTo>
                      <a:pt x="61352" y="5170"/>
                    </a:lnTo>
                    <a:lnTo>
                      <a:pt x="113140" y="32780"/>
                    </a:lnTo>
                    <a:lnTo>
                      <a:pt x="113140" y="32780"/>
                    </a:lnTo>
                    <a:cubicBezTo>
                      <a:pt x="114009" y="33268"/>
                      <a:pt x="114589" y="34146"/>
                      <a:pt x="114589" y="35219"/>
                    </a:cubicBezTo>
                    <a:cubicBezTo>
                      <a:pt x="114589" y="36292"/>
                      <a:pt x="114009" y="37170"/>
                      <a:pt x="113140" y="37658"/>
                    </a:cubicBezTo>
                    <a:lnTo>
                      <a:pt x="113140" y="37658"/>
                    </a:lnTo>
                    <a:lnTo>
                      <a:pt x="61352" y="65268"/>
                    </a:lnTo>
                    <a:lnTo>
                      <a:pt x="61352" y="65268"/>
                    </a:lnTo>
                    <a:cubicBezTo>
                      <a:pt x="61062" y="65463"/>
                      <a:pt x="60579" y="65463"/>
                      <a:pt x="60000" y="65463"/>
                    </a:cubicBezTo>
                    <a:cubicBezTo>
                      <a:pt x="59420" y="65463"/>
                      <a:pt x="59227" y="65268"/>
                      <a:pt x="58647" y="65268"/>
                    </a:cubicBezTo>
                    <a:lnTo>
                      <a:pt x="58647" y="65268"/>
                    </a:lnTo>
                    <a:lnTo>
                      <a:pt x="6859" y="37658"/>
                    </a:lnTo>
                    <a:close/>
                    <a:moveTo>
                      <a:pt x="113140" y="82341"/>
                    </a:moveTo>
                    <a:lnTo>
                      <a:pt x="113140" y="82341"/>
                    </a:lnTo>
                    <a:cubicBezTo>
                      <a:pt x="114009" y="82829"/>
                      <a:pt x="114589" y="83707"/>
                      <a:pt x="114589" y="84780"/>
                    </a:cubicBezTo>
                    <a:cubicBezTo>
                      <a:pt x="114589" y="85853"/>
                      <a:pt x="114009" y="86731"/>
                      <a:pt x="113140" y="87219"/>
                    </a:cubicBezTo>
                    <a:lnTo>
                      <a:pt x="113140" y="87219"/>
                    </a:lnTo>
                    <a:lnTo>
                      <a:pt x="61352" y="114829"/>
                    </a:lnTo>
                    <a:lnTo>
                      <a:pt x="61352" y="114829"/>
                    </a:lnTo>
                    <a:cubicBezTo>
                      <a:pt x="61062" y="115024"/>
                      <a:pt x="60579" y="115024"/>
                      <a:pt x="60000" y="115024"/>
                    </a:cubicBezTo>
                    <a:cubicBezTo>
                      <a:pt x="59420" y="115024"/>
                      <a:pt x="59227" y="114829"/>
                      <a:pt x="58647" y="114829"/>
                    </a:cubicBezTo>
                    <a:lnTo>
                      <a:pt x="58647" y="114829"/>
                    </a:lnTo>
                    <a:lnTo>
                      <a:pt x="6859" y="87219"/>
                    </a:lnTo>
                    <a:lnTo>
                      <a:pt x="6859" y="87219"/>
                    </a:lnTo>
                    <a:cubicBezTo>
                      <a:pt x="5990" y="86731"/>
                      <a:pt x="5507" y="85853"/>
                      <a:pt x="5507" y="84780"/>
                    </a:cubicBezTo>
                    <a:cubicBezTo>
                      <a:pt x="5507" y="83707"/>
                      <a:pt x="5990" y="82829"/>
                      <a:pt x="6859" y="82341"/>
                    </a:cubicBezTo>
                    <a:lnTo>
                      <a:pt x="6859" y="82341"/>
                    </a:lnTo>
                    <a:lnTo>
                      <a:pt x="19613" y="75414"/>
                    </a:lnTo>
                    <a:lnTo>
                      <a:pt x="55942" y="94731"/>
                    </a:lnTo>
                    <a:lnTo>
                      <a:pt x="55942" y="94731"/>
                    </a:lnTo>
                    <a:cubicBezTo>
                      <a:pt x="57004" y="95219"/>
                      <a:pt x="58357" y="95804"/>
                      <a:pt x="59710" y="95804"/>
                    </a:cubicBezTo>
                    <a:cubicBezTo>
                      <a:pt x="61062" y="95804"/>
                      <a:pt x="62512" y="95512"/>
                      <a:pt x="63574" y="94731"/>
                    </a:cubicBezTo>
                    <a:lnTo>
                      <a:pt x="63574" y="94731"/>
                    </a:lnTo>
                    <a:lnTo>
                      <a:pt x="99806" y="75414"/>
                    </a:lnTo>
                    <a:lnTo>
                      <a:pt x="113140" y="82341"/>
                    </a:lnTo>
                    <a:close/>
                    <a:moveTo>
                      <a:pt x="113140" y="62439"/>
                    </a:moveTo>
                    <a:lnTo>
                      <a:pt x="113140" y="62439"/>
                    </a:lnTo>
                    <a:lnTo>
                      <a:pt x="61352" y="90048"/>
                    </a:lnTo>
                    <a:lnTo>
                      <a:pt x="61352" y="90048"/>
                    </a:lnTo>
                    <a:cubicBezTo>
                      <a:pt x="61062" y="90243"/>
                      <a:pt x="60579" y="90243"/>
                      <a:pt x="60000" y="90243"/>
                    </a:cubicBezTo>
                    <a:cubicBezTo>
                      <a:pt x="59420" y="90243"/>
                      <a:pt x="59227" y="90048"/>
                      <a:pt x="58647" y="90048"/>
                    </a:cubicBezTo>
                    <a:lnTo>
                      <a:pt x="58647" y="90048"/>
                    </a:lnTo>
                    <a:lnTo>
                      <a:pt x="6859" y="62439"/>
                    </a:lnTo>
                    <a:lnTo>
                      <a:pt x="6859" y="62439"/>
                    </a:lnTo>
                    <a:cubicBezTo>
                      <a:pt x="5990" y="61951"/>
                      <a:pt x="5507" y="61073"/>
                      <a:pt x="5507" y="60000"/>
                    </a:cubicBezTo>
                    <a:cubicBezTo>
                      <a:pt x="5507" y="58926"/>
                      <a:pt x="5990" y="58048"/>
                      <a:pt x="6859" y="57560"/>
                    </a:cubicBezTo>
                    <a:lnTo>
                      <a:pt x="6859" y="57560"/>
                    </a:lnTo>
                    <a:lnTo>
                      <a:pt x="19613" y="50634"/>
                    </a:lnTo>
                    <a:lnTo>
                      <a:pt x="55942" y="69951"/>
                    </a:lnTo>
                    <a:lnTo>
                      <a:pt x="55942" y="69951"/>
                    </a:lnTo>
                    <a:cubicBezTo>
                      <a:pt x="57004" y="70439"/>
                      <a:pt x="58357" y="71024"/>
                      <a:pt x="59710" y="71024"/>
                    </a:cubicBezTo>
                    <a:cubicBezTo>
                      <a:pt x="61062" y="71024"/>
                      <a:pt x="62512" y="70731"/>
                      <a:pt x="63574" y="69951"/>
                    </a:cubicBezTo>
                    <a:lnTo>
                      <a:pt x="63574" y="69951"/>
                    </a:lnTo>
                    <a:lnTo>
                      <a:pt x="99806" y="50634"/>
                    </a:lnTo>
                    <a:lnTo>
                      <a:pt x="112657" y="57560"/>
                    </a:lnTo>
                    <a:lnTo>
                      <a:pt x="112657" y="57560"/>
                    </a:lnTo>
                    <a:cubicBezTo>
                      <a:pt x="113429" y="58048"/>
                      <a:pt x="114009" y="58926"/>
                      <a:pt x="114009" y="60000"/>
                    </a:cubicBezTo>
                    <a:cubicBezTo>
                      <a:pt x="114589" y="61073"/>
                      <a:pt x="114009" y="61951"/>
                      <a:pt x="113140" y="6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roup 33"/>
            <p:cNvGrpSpPr/>
            <p:nvPr/>
          </p:nvGrpSpPr>
          <p:grpSpPr>
            <a:xfrm>
              <a:off x="6046694" y="1428750"/>
              <a:ext cx="582706" cy="579404"/>
              <a:chOff x="6442097" y="4007938"/>
              <a:chExt cx="582706" cy="579404"/>
            </a:xfrm>
          </p:grpSpPr>
          <p:sp>
            <p:nvSpPr>
              <p:cNvPr id="35" name="Google Shape;528;p54"/>
              <p:cNvSpPr/>
              <p:nvPr/>
            </p:nvSpPr>
            <p:spPr>
              <a:xfrm>
                <a:off x="6452103" y="4014642"/>
                <a:ext cx="572700" cy="5727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sp>
            <p:nvSpPr>
              <p:cNvPr id="36" name="Google Shape;529;p54"/>
              <p:cNvSpPr/>
              <p:nvPr/>
            </p:nvSpPr>
            <p:spPr>
              <a:xfrm>
                <a:off x="6442097" y="4007938"/>
                <a:ext cx="548700" cy="548700"/>
              </a:xfrm>
              <a:prstGeom prst="ellipse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sp>
            <p:nvSpPr>
              <p:cNvPr id="37" name="Google Shape;531;p54"/>
              <p:cNvSpPr/>
              <p:nvPr/>
            </p:nvSpPr>
            <p:spPr>
              <a:xfrm>
                <a:off x="6544301" y="4095837"/>
                <a:ext cx="354300" cy="3543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24541" y="55163"/>
                    </a:moveTo>
                    <a:lnTo>
                      <a:pt x="19033" y="55163"/>
                    </a:lnTo>
                    <a:cubicBezTo>
                      <a:pt x="17487" y="55163"/>
                      <a:pt x="16328" y="56217"/>
                      <a:pt x="16328" y="57845"/>
                    </a:cubicBezTo>
                    <a:cubicBezTo>
                      <a:pt x="16328" y="59473"/>
                      <a:pt x="17487" y="60526"/>
                      <a:pt x="19033" y="60526"/>
                    </a:cubicBezTo>
                    <a:lnTo>
                      <a:pt x="24541" y="60526"/>
                    </a:lnTo>
                    <a:cubicBezTo>
                      <a:pt x="26183" y="60526"/>
                      <a:pt x="27246" y="59473"/>
                      <a:pt x="27246" y="57845"/>
                    </a:cubicBezTo>
                    <a:cubicBezTo>
                      <a:pt x="27246" y="56217"/>
                      <a:pt x="26183" y="55163"/>
                      <a:pt x="24541" y="55163"/>
                    </a:cubicBezTo>
                    <a:close/>
                    <a:moveTo>
                      <a:pt x="40869" y="103814"/>
                    </a:moveTo>
                    <a:lnTo>
                      <a:pt x="35458" y="103814"/>
                    </a:lnTo>
                    <a:cubicBezTo>
                      <a:pt x="33816" y="103814"/>
                      <a:pt x="32753" y="104868"/>
                      <a:pt x="32753" y="106496"/>
                    </a:cubicBezTo>
                    <a:cubicBezTo>
                      <a:pt x="32753" y="108124"/>
                      <a:pt x="33816" y="109177"/>
                      <a:pt x="35458" y="109177"/>
                    </a:cubicBezTo>
                    <a:lnTo>
                      <a:pt x="40869" y="109177"/>
                    </a:lnTo>
                    <a:cubicBezTo>
                      <a:pt x="42512" y="109177"/>
                      <a:pt x="43574" y="108124"/>
                      <a:pt x="43574" y="106496"/>
                    </a:cubicBezTo>
                    <a:cubicBezTo>
                      <a:pt x="43574" y="104868"/>
                      <a:pt x="42512" y="103814"/>
                      <a:pt x="40869" y="103814"/>
                    </a:cubicBezTo>
                    <a:close/>
                    <a:moveTo>
                      <a:pt x="24541" y="103814"/>
                    </a:moveTo>
                    <a:lnTo>
                      <a:pt x="19033" y="103814"/>
                    </a:lnTo>
                    <a:cubicBezTo>
                      <a:pt x="17487" y="103814"/>
                      <a:pt x="16328" y="104868"/>
                      <a:pt x="16328" y="106496"/>
                    </a:cubicBezTo>
                    <a:cubicBezTo>
                      <a:pt x="16328" y="108124"/>
                      <a:pt x="17487" y="109177"/>
                      <a:pt x="19033" y="109177"/>
                    </a:cubicBezTo>
                    <a:lnTo>
                      <a:pt x="24541" y="109177"/>
                    </a:lnTo>
                    <a:cubicBezTo>
                      <a:pt x="26183" y="109177"/>
                      <a:pt x="27246" y="108124"/>
                      <a:pt x="27246" y="106496"/>
                    </a:cubicBezTo>
                    <a:cubicBezTo>
                      <a:pt x="27246" y="104868"/>
                      <a:pt x="26183" y="103814"/>
                      <a:pt x="24541" y="103814"/>
                    </a:cubicBezTo>
                    <a:close/>
                    <a:moveTo>
                      <a:pt x="84541" y="60526"/>
                    </a:moveTo>
                    <a:lnTo>
                      <a:pt x="89951" y="60526"/>
                    </a:lnTo>
                    <a:cubicBezTo>
                      <a:pt x="91594" y="60526"/>
                      <a:pt x="92657" y="59473"/>
                      <a:pt x="92657" y="57845"/>
                    </a:cubicBezTo>
                    <a:cubicBezTo>
                      <a:pt x="92657" y="56217"/>
                      <a:pt x="91594" y="55163"/>
                      <a:pt x="89951" y="55163"/>
                    </a:cubicBezTo>
                    <a:lnTo>
                      <a:pt x="84541" y="55163"/>
                    </a:lnTo>
                    <a:cubicBezTo>
                      <a:pt x="82898" y="55163"/>
                      <a:pt x="81835" y="56217"/>
                      <a:pt x="81835" y="57845"/>
                    </a:cubicBezTo>
                    <a:cubicBezTo>
                      <a:pt x="81835" y="59473"/>
                      <a:pt x="82898" y="60526"/>
                      <a:pt x="84541" y="60526"/>
                    </a:cubicBezTo>
                    <a:close/>
                    <a:moveTo>
                      <a:pt x="89951" y="103814"/>
                    </a:moveTo>
                    <a:lnTo>
                      <a:pt x="84541" y="103814"/>
                    </a:lnTo>
                    <a:cubicBezTo>
                      <a:pt x="82898" y="103814"/>
                      <a:pt x="81835" y="104868"/>
                      <a:pt x="81835" y="106496"/>
                    </a:cubicBezTo>
                    <a:cubicBezTo>
                      <a:pt x="81835" y="108124"/>
                      <a:pt x="82898" y="109177"/>
                      <a:pt x="84541" y="109177"/>
                    </a:cubicBezTo>
                    <a:lnTo>
                      <a:pt x="89951" y="109177"/>
                    </a:lnTo>
                    <a:cubicBezTo>
                      <a:pt x="91594" y="109177"/>
                      <a:pt x="92657" y="108124"/>
                      <a:pt x="92657" y="106496"/>
                    </a:cubicBezTo>
                    <a:cubicBezTo>
                      <a:pt x="92657" y="104868"/>
                      <a:pt x="91594" y="103814"/>
                      <a:pt x="89951" y="103814"/>
                    </a:cubicBezTo>
                    <a:close/>
                    <a:moveTo>
                      <a:pt x="95458" y="79489"/>
                    </a:moveTo>
                    <a:cubicBezTo>
                      <a:pt x="93816" y="79489"/>
                      <a:pt x="92657" y="80542"/>
                      <a:pt x="92657" y="82170"/>
                    </a:cubicBezTo>
                    <a:cubicBezTo>
                      <a:pt x="92657" y="83798"/>
                      <a:pt x="93816" y="84852"/>
                      <a:pt x="95458" y="84852"/>
                    </a:cubicBezTo>
                    <a:cubicBezTo>
                      <a:pt x="97101" y="84852"/>
                      <a:pt x="98164" y="83798"/>
                      <a:pt x="98164" y="82170"/>
                    </a:cubicBezTo>
                    <a:cubicBezTo>
                      <a:pt x="98164" y="80542"/>
                      <a:pt x="97101" y="79489"/>
                      <a:pt x="95458" y="79489"/>
                    </a:cubicBezTo>
                    <a:close/>
                    <a:moveTo>
                      <a:pt x="40869" y="55163"/>
                    </a:moveTo>
                    <a:lnTo>
                      <a:pt x="35458" y="55163"/>
                    </a:lnTo>
                    <a:cubicBezTo>
                      <a:pt x="33816" y="55163"/>
                      <a:pt x="32753" y="56217"/>
                      <a:pt x="32753" y="57845"/>
                    </a:cubicBezTo>
                    <a:cubicBezTo>
                      <a:pt x="32753" y="59473"/>
                      <a:pt x="33816" y="60526"/>
                      <a:pt x="35458" y="60526"/>
                    </a:cubicBezTo>
                    <a:lnTo>
                      <a:pt x="40869" y="60526"/>
                    </a:lnTo>
                    <a:cubicBezTo>
                      <a:pt x="42512" y="60526"/>
                      <a:pt x="43574" y="59473"/>
                      <a:pt x="43574" y="57845"/>
                    </a:cubicBezTo>
                    <a:cubicBezTo>
                      <a:pt x="43574" y="56217"/>
                      <a:pt x="42512" y="55163"/>
                      <a:pt x="40869" y="55163"/>
                    </a:cubicBezTo>
                    <a:close/>
                    <a:moveTo>
                      <a:pt x="73623" y="55163"/>
                    </a:moveTo>
                    <a:lnTo>
                      <a:pt x="68115" y="55163"/>
                    </a:lnTo>
                    <a:cubicBezTo>
                      <a:pt x="66570" y="55163"/>
                      <a:pt x="65410" y="56217"/>
                      <a:pt x="65410" y="57845"/>
                    </a:cubicBezTo>
                    <a:cubicBezTo>
                      <a:pt x="65410" y="59473"/>
                      <a:pt x="66570" y="60526"/>
                      <a:pt x="68115" y="60526"/>
                    </a:cubicBezTo>
                    <a:lnTo>
                      <a:pt x="73623" y="60526"/>
                    </a:lnTo>
                    <a:cubicBezTo>
                      <a:pt x="75265" y="60526"/>
                      <a:pt x="76328" y="59473"/>
                      <a:pt x="76328" y="57845"/>
                    </a:cubicBezTo>
                    <a:cubicBezTo>
                      <a:pt x="76328" y="56217"/>
                      <a:pt x="75265" y="55163"/>
                      <a:pt x="73623" y="55163"/>
                    </a:cubicBezTo>
                    <a:close/>
                    <a:moveTo>
                      <a:pt x="109082" y="65889"/>
                    </a:moveTo>
                    <a:lnTo>
                      <a:pt x="109082" y="44341"/>
                    </a:lnTo>
                    <a:cubicBezTo>
                      <a:pt x="109082" y="38403"/>
                      <a:pt x="104154" y="33519"/>
                      <a:pt x="98164" y="33519"/>
                    </a:cubicBezTo>
                    <a:lnTo>
                      <a:pt x="94299" y="33519"/>
                    </a:lnTo>
                    <a:lnTo>
                      <a:pt x="87826" y="9193"/>
                    </a:lnTo>
                    <a:cubicBezTo>
                      <a:pt x="86183" y="3543"/>
                      <a:pt x="80193" y="0"/>
                      <a:pt x="74396" y="1628"/>
                    </a:cubicBezTo>
                    <a:lnTo>
                      <a:pt x="19323" y="15897"/>
                    </a:lnTo>
                    <a:cubicBezTo>
                      <a:pt x="13623" y="17525"/>
                      <a:pt x="10048" y="23463"/>
                      <a:pt x="11690" y="29209"/>
                    </a:cubicBezTo>
                    <a:lnTo>
                      <a:pt x="12850" y="33519"/>
                    </a:lnTo>
                    <a:lnTo>
                      <a:pt x="10917" y="33519"/>
                    </a:lnTo>
                    <a:cubicBezTo>
                      <a:pt x="4927" y="33519"/>
                      <a:pt x="0" y="38403"/>
                      <a:pt x="0" y="44341"/>
                    </a:cubicBezTo>
                    <a:lnTo>
                      <a:pt x="0" y="109177"/>
                    </a:lnTo>
                    <a:cubicBezTo>
                      <a:pt x="0" y="115115"/>
                      <a:pt x="4927" y="120000"/>
                      <a:pt x="10917" y="120000"/>
                    </a:cubicBezTo>
                    <a:lnTo>
                      <a:pt x="98164" y="120000"/>
                    </a:lnTo>
                    <a:cubicBezTo>
                      <a:pt x="104154" y="120000"/>
                      <a:pt x="109082" y="115115"/>
                      <a:pt x="109082" y="109177"/>
                    </a:cubicBezTo>
                    <a:lnTo>
                      <a:pt x="109082" y="98355"/>
                    </a:lnTo>
                    <a:cubicBezTo>
                      <a:pt x="115072" y="98355"/>
                      <a:pt x="120000" y="93471"/>
                      <a:pt x="120000" y="87533"/>
                    </a:cubicBezTo>
                    <a:lnTo>
                      <a:pt x="120000" y="76711"/>
                    </a:lnTo>
                    <a:cubicBezTo>
                      <a:pt x="120000" y="70774"/>
                      <a:pt x="115072" y="65889"/>
                      <a:pt x="109082" y="65889"/>
                    </a:cubicBezTo>
                    <a:close/>
                    <a:moveTo>
                      <a:pt x="98164" y="38882"/>
                    </a:moveTo>
                    <a:cubicBezTo>
                      <a:pt x="101159" y="38882"/>
                      <a:pt x="103574" y="41372"/>
                      <a:pt x="103574" y="44341"/>
                    </a:cubicBezTo>
                    <a:lnTo>
                      <a:pt x="103574" y="45969"/>
                    </a:lnTo>
                    <a:cubicBezTo>
                      <a:pt x="101932" y="45107"/>
                      <a:pt x="100096" y="44341"/>
                      <a:pt x="98164" y="44341"/>
                    </a:cubicBezTo>
                    <a:lnTo>
                      <a:pt x="97101" y="44341"/>
                    </a:lnTo>
                    <a:lnTo>
                      <a:pt x="95652" y="38882"/>
                    </a:lnTo>
                    <a:lnTo>
                      <a:pt x="98164" y="38882"/>
                    </a:lnTo>
                    <a:close/>
                    <a:moveTo>
                      <a:pt x="88019" y="31316"/>
                    </a:moveTo>
                    <a:lnTo>
                      <a:pt x="91594" y="44341"/>
                    </a:lnTo>
                    <a:lnTo>
                      <a:pt x="38937" y="44341"/>
                    </a:lnTo>
                    <a:lnTo>
                      <a:pt x="88019" y="31316"/>
                    </a:lnTo>
                    <a:close/>
                    <a:moveTo>
                      <a:pt x="20676" y="21069"/>
                    </a:moveTo>
                    <a:lnTo>
                      <a:pt x="75748" y="6703"/>
                    </a:lnTo>
                    <a:cubicBezTo>
                      <a:pt x="78840" y="5937"/>
                      <a:pt x="81835" y="7565"/>
                      <a:pt x="82318" y="10534"/>
                    </a:cubicBezTo>
                    <a:lnTo>
                      <a:pt x="83671" y="15706"/>
                    </a:lnTo>
                    <a:lnTo>
                      <a:pt x="18260" y="32944"/>
                    </a:lnTo>
                    <a:lnTo>
                      <a:pt x="16908" y="27869"/>
                    </a:lnTo>
                    <a:cubicBezTo>
                      <a:pt x="16038" y="24804"/>
                      <a:pt x="17681" y="21835"/>
                      <a:pt x="20676" y="21069"/>
                    </a:cubicBezTo>
                    <a:close/>
                    <a:moveTo>
                      <a:pt x="5410" y="44341"/>
                    </a:moveTo>
                    <a:cubicBezTo>
                      <a:pt x="5410" y="41372"/>
                      <a:pt x="7922" y="38882"/>
                      <a:pt x="10917" y="38882"/>
                    </a:cubicBezTo>
                    <a:lnTo>
                      <a:pt x="14202" y="38882"/>
                    </a:lnTo>
                    <a:lnTo>
                      <a:pt x="15555" y="44341"/>
                    </a:lnTo>
                    <a:lnTo>
                      <a:pt x="10917" y="44341"/>
                    </a:lnTo>
                    <a:cubicBezTo>
                      <a:pt x="8985" y="44341"/>
                      <a:pt x="7053" y="44820"/>
                      <a:pt x="5410" y="45969"/>
                    </a:cubicBezTo>
                    <a:lnTo>
                      <a:pt x="5410" y="44341"/>
                    </a:lnTo>
                    <a:close/>
                    <a:moveTo>
                      <a:pt x="103574" y="109177"/>
                    </a:moveTo>
                    <a:cubicBezTo>
                      <a:pt x="103574" y="112146"/>
                      <a:pt x="101159" y="114541"/>
                      <a:pt x="98164" y="114541"/>
                    </a:cubicBezTo>
                    <a:lnTo>
                      <a:pt x="10917" y="114541"/>
                    </a:lnTo>
                    <a:cubicBezTo>
                      <a:pt x="7922" y="114541"/>
                      <a:pt x="5410" y="112146"/>
                      <a:pt x="5410" y="109177"/>
                    </a:cubicBezTo>
                    <a:lnTo>
                      <a:pt x="5410" y="55163"/>
                    </a:lnTo>
                    <a:cubicBezTo>
                      <a:pt x="5410" y="52194"/>
                      <a:pt x="7922" y="49704"/>
                      <a:pt x="10917" y="49704"/>
                    </a:cubicBezTo>
                    <a:lnTo>
                      <a:pt x="98164" y="49704"/>
                    </a:lnTo>
                    <a:cubicBezTo>
                      <a:pt x="101159" y="49704"/>
                      <a:pt x="103574" y="52194"/>
                      <a:pt x="103574" y="55163"/>
                    </a:cubicBezTo>
                    <a:lnTo>
                      <a:pt x="103574" y="65889"/>
                    </a:lnTo>
                    <a:lnTo>
                      <a:pt x="92657" y="65889"/>
                    </a:lnTo>
                    <a:cubicBezTo>
                      <a:pt x="86666" y="65889"/>
                      <a:pt x="81835" y="70774"/>
                      <a:pt x="81835" y="76711"/>
                    </a:cubicBezTo>
                    <a:lnTo>
                      <a:pt x="81835" y="87533"/>
                    </a:lnTo>
                    <a:cubicBezTo>
                      <a:pt x="81835" y="93471"/>
                      <a:pt x="86666" y="98355"/>
                      <a:pt x="92657" y="98355"/>
                    </a:cubicBezTo>
                    <a:lnTo>
                      <a:pt x="103574" y="98355"/>
                    </a:lnTo>
                    <a:lnTo>
                      <a:pt x="103574" y="109177"/>
                    </a:lnTo>
                    <a:close/>
                    <a:moveTo>
                      <a:pt x="114492" y="87533"/>
                    </a:moveTo>
                    <a:cubicBezTo>
                      <a:pt x="114492" y="90502"/>
                      <a:pt x="112077" y="92992"/>
                      <a:pt x="109082" y="92992"/>
                    </a:cubicBezTo>
                    <a:lnTo>
                      <a:pt x="92657" y="92992"/>
                    </a:lnTo>
                    <a:cubicBezTo>
                      <a:pt x="89661" y="92992"/>
                      <a:pt x="87246" y="90502"/>
                      <a:pt x="87246" y="87533"/>
                    </a:cubicBezTo>
                    <a:lnTo>
                      <a:pt x="87246" y="76711"/>
                    </a:lnTo>
                    <a:cubicBezTo>
                      <a:pt x="87246" y="73743"/>
                      <a:pt x="89661" y="71348"/>
                      <a:pt x="92657" y="71348"/>
                    </a:cubicBezTo>
                    <a:lnTo>
                      <a:pt x="109082" y="71348"/>
                    </a:lnTo>
                    <a:cubicBezTo>
                      <a:pt x="112077" y="71348"/>
                      <a:pt x="114492" y="73743"/>
                      <a:pt x="114492" y="76711"/>
                    </a:cubicBezTo>
                    <a:lnTo>
                      <a:pt x="114492" y="87533"/>
                    </a:lnTo>
                    <a:close/>
                    <a:moveTo>
                      <a:pt x="57294" y="103814"/>
                    </a:moveTo>
                    <a:lnTo>
                      <a:pt x="51787" y="103814"/>
                    </a:lnTo>
                    <a:cubicBezTo>
                      <a:pt x="50144" y="103814"/>
                      <a:pt x="49082" y="104868"/>
                      <a:pt x="49082" y="106496"/>
                    </a:cubicBezTo>
                    <a:cubicBezTo>
                      <a:pt x="49082" y="108124"/>
                      <a:pt x="50144" y="109177"/>
                      <a:pt x="51787" y="109177"/>
                    </a:cubicBezTo>
                    <a:lnTo>
                      <a:pt x="57294" y="109177"/>
                    </a:lnTo>
                    <a:cubicBezTo>
                      <a:pt x="58840" y="109177"/>
                      <a:pt x="60000" y="108124"/>
                      <a:pt x="60000" y="106496"/>
                    </a:cubicBezTo>
                    <a:cubicBezTo>
                      <a:pt x="60000" y="104868"/>
                      <a:pt x="58840" y="103814"/>
                      <a:pt x="57294" y="103814"/>
                    </a:cubicBezTo>
                    <a:close/>
                    <a:moveTo>
                      <a:pt x="73623" y="103814"/>
                    </a:moveTo>
                    <a:lnTo>
                      <a:pt x="68115" y="103814"/>
                    </a:lnTo>
                    <a:cubicBezTo>
                      <a:pt x="66570" y="103814"/>
                      <a:pt x="65410" y="104868"/>
                      <a:pt x="65410" y="106496"/>
                    </a:cubicBezTo>
                    <a:cubicBezTo>
                      <a:pt x="65410" y="108124"/>
                      <a:pt x="66570" y="109177"/>
                      <a:pt x="68115" y="109177"/>
                    </a:cubicBezTo>
                    <a:lnTo>
                      <a:pt x="73623" y="109177"/>
                    </a:lnTo>
                    <a:cubicBezTo>
                      <a:pt x="75265" y="109177"/>
                      <a:pt x="76328" y="108124"/>
                      <a:pt x="76328" y="106496"/>
                    </a:cubicBezTo>
                    <a:cubicBezTo>
                      <a:pt x="76328" y="104868"/>
                      <a:pt x="75265" y="103814"/>
                      <a:pt x="73623" y="103814"/>
                    </a:cubicBezTo>
                    <a:close/>
                    <a:moveTo>
                      <a:pt x="57294" y="55163"/>
                    </a:moveTo>
                    <a:lnTo>
                      <a:pt x="51787" y="55163"/>
                    </a:lnTo>
                    <a:cubicBezTo>
                      <a:pt x="50144" y="55163"/>
                      <a:pt x="49082" y="56217"/>
                      <a:pt x="49082" y="57845"/>
                    </a:cubicBezTo>
                    <a:cubicBezTo>
                      <a:pt x="49082" y="59473"/>
                      <a:pt x="50144" y="60526"/>
                      <a:pt x="51787" y="60526"/>
                    </a:cubicBezTo>
                    <a:lnTo>
                      <a:pt x="57294" y="60526"/>
                    </a:lnTo>
                    <a:cubicBezTo>
                      <a:pt x="58840" y="60526"/>
                      <a:pt x="60000" y="59473"/>
                      <a:pt x="60000" y="57845"/>
                    </a:cubicBezTo>
                    <a:cubicBezTo>
                      <a:pt x="60000" y="56217"/>
                      <a:pt x="58840" y="55163"/>
                      <a:pt x="57294" y="551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0D940E-2438-4A9E-9B44-198F3D9C4350}"/>
              </a:ext>
            </a:extLst>
          </p:cNvPr>
          <p:cNvGrpSpPr/>
          <p:nvPr/>
        </p:nvGrpSpPr>
        <p:grpSpPr>
          <a:xfrm>
            <a:off x="5714999" y="1123950"/>
            <a:ext cx="2819401" cy="3609152"/>
            <a:chOff x="5714999" y="1123950"/>
            <a:chExt cx="2819401" cy="3609152"/>
          </a:xfrm>
        </p:grpSpPr>
        <p:pic>
          <p:nvPicPr>
            <p:cNvPr id="28" name="Picture 27" descr="LI-Logo.png">
              <a:hlinkClick r:id="rId6"/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6562852" y="1123950"/>
              <a:ext cx="1123697" cy="274320"/>
            </a:xfrm>
            <a:prstGeom prst="rect">
              <a:avLst/>
            </a:prstGeom>
          </p:spPr>
        </p:pic>
        <p:sp>
          <p:nvSpPr>
            <p:cNvPr id="29" name="Google Shape;882;p65"/>
            <p:cNvSpPr txBox="1"/>
            <p:nvPr/>
          </p:nvSpPr>
          <p:spPr>
            <a:xfrm>
              <a:off x="5714999" y="1446096"/>
              <a:ext cx="2819401" cy="5007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Follow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us </a:t>
              </a: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for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updates and </a:t>
              </a: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shareable content:</a:t>
              </a:r>
            </a:p>
          </p:txBody>
        </p:sp>
        <p:pic>
          <p:nvPicPr>
            <p:cNvPr id="31" name="Picture 30" descr="Qr code&#10;&#10;Description automatically generated">
              <a:extLst>
                <a:ext uri="{FF2B5EF4-FFF2-40B4-BE49-F238E27FC236}">
                  <a16:creationId xmlns:a16="http://schemas.microsoft.com/office/drawing/2014/main" id="{6815D285-2CFF-4797-BDDE-FAFAD9139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171" t="9054" r="7644" b="9784"/>
            <a:stretch/>
          </p:blipFill>
          <p:spPr>
            <a:xfrm>
              <a:off x="5844921" y="1979481"/>
              <a:ext cx="2559556" cy="2467593"/>
            </a:xfrm>
            <a:prstGeom prst="rect">
              <a:avLst/>
            </a:prstGeom>
          </p:spPr>
        </p:pic>
        <p:sp>
          <p:nvSpPr>
            <p:cNvPr id="32" name="Google Shape;882;p65">
              <a:extLst>
                <a:ext uri="{FF2B5EF4-FFF2-40B4-BE49-F238E27FC236}">
                  <a16:creationId xmlns:a16="http://schemas.microsoft.com/office/drawing/2014/main" id="{7C22F91D-80A6-47A5-A76C-11629DA6390B}"/>
                </a:ext>
              </a:extLst>
            </p:cNvPr>
            <p:cNvSpPr txBox="1"/>
            <p:nvPr/>
          </p:nvSpPr>
          <p:spPr>
            <a:xfrm>
              <a:off x="6384920" y="4507873"/>
              <a:ext cx="1479558" cy="22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Scan now!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endParaRPr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0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About Us</a:t>
            </a:r>
            <a:endParaRPr dirty="0">
              <a:latin typeface="+mj-lt"/>
            </a:endParaRPr>
          </a:p>
        </p:txBody>
      </p:sp>
      <p:sp>
        <p:nvSpPr>
          <p:cNvPr id="402" name="Google Shape;402;p50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Clean Hands for a Healthy World</a:t>
            </a:r>
            <a:endParaRPr dirty="0">
              <a:latin typeface="+mj-lt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1810875"/>
            <a:ext cx="9144000" cy="2001100"/>
            <a:chOff x="0" y="1810875"/>
            <a:chExt cx="9144000" cy="2001100"/>
          </a:xfrm>
        </p:grpSpPr>
        <p:pic>
          <p:nvPicPr>
            <p:cNvPr id="31" name="Picture 30" descr="Kutol logo HCS FINAL_201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7117" y="2190750"/>
              <a:ext cx="1876456" cy="1097280"/>
            </a:xfrm>
            <a:prstGeom prst="rect">
              <a:avLst/>
            </a:prstGeom>
          </p:spPr>
        </p:pic>
        <p:pic>
          <p:nvPicPr>
            <p:cNvPr id="27" name="Google Shape;403;p50"/>
            <p:cNvPicPr preferRelativeResize="0"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5" r="36908"/>
            <a:stretch/>
          </p:blipFill>
          <p:spPr>
            <a:xfrm>
              <a:off x="0" y="1812694"/>
              <a:ext cx="3001500" cy="1999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3154" y="1885950"/>
              <a:ext cx="682445" cy="6858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Google Shape;404;p50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500" y="1810875"/>
              <a:ext cx="3001500" cy="2000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roup 54"/>
          <p:cNvGrpSpPr/>
          <p:nvPr/>
        </p:nvGrpSpPr>
        <p:grpSpPr>
          <a:xfrm>
            <a:off x="6705600" y="4136388"/>
            <a:ext cx="2031334" cy="572701"/>
            <a:chOff x="6884066" y="4136388"/>
            <a:chExt cx="2031334" cy="572701"/>
          </a:xfrm>
        </p:grpSpPr>
        <p:sp>
          <p:nvSpPr>
            <p:cNvPr id="14" name="Google Shape;420;p50"/>
            <p:cNvSpPr txBox="1"/>
            <p:nvPr/>
          </p:nvSpPr>
          <p:spPr>
            <a:xfrm>
              <a:off x="7086600" y="4136388"/>
              <a:ext cx="1828800" cy="572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Fourth Generation Family Owned</a:t>
              </a:r>
            </a:p>
          </p:txBody>
        </p:sp>
        <p:grpSp>
          <p:nvGrpSpPr>
            <p:cNvPr id="44" name="Google Shape;326;p45"/>
            <p:cNvGrpSpPr>
              <a:grpSpLocks noChangeAspect="1"/>
            </p:cNvGrpSpPr>
            <p:nvPr/>
          </p:nvGrpSpPr>
          <p:grpSpPr>
            <a:xfrm rot="10800000">
              <a:off x="6884066" y="4255708"/>
              <a:ext cx="220644" cy="274320"/>
              <a:chOff x="0" y="46600"/>
              <a:chExt cx="3121800" cy="5004600"/>
            </a:xfrm>
          </p:grpSpPr>
          <p:sp>
            <p:nvSpPr>
              <p:cNvPr id="45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609600" y="4129615"/>
            <a:ext cx="2349412" cy="568962"/>
            <a:chOff x="698588" y="4129615"/>
            <a:chExt cx="2349412" cy="568962"/>
          </a:xfrm>
        </p:grpSpPr>
        <p:sp>
          <p:nvSpPr>
            <p:cNvPr id="12" name="Google Shape;414;p50"/>
            <p:cNvSpPr txBox="1"/>
            <p:nvPr/>
          </p:nvSpPr>
          <p:spPr>
            <a:xfrm>
              <a:off x="914400" y="4129615"/>
              <a:ext cx="2133600" cy="56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FDA-registered, LEED Silver Certified Facility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endParaRPr>
            </a:p>
          </p:txBody>
        </p:sp>
        <p:grpSp>
          <p:nvGrpSpPr>
            <p:cNvPr id="50" name="Google Shape;326;p45"/>
            <p:cNvGrpSpPr>
              <a:grpSpLocks noChangeAspect="1"/>
            </p:cNvGrpSpPr>
            <p:nvPr/>
          </p:nvGrpSpPr>
          <p:grpSpPr>
            <a:xfrm rot="10800000">
              <a:off x="698588" y="4248150"/>
              <a:ext cx="220644" cy="274320"/>
              <a:chOff x="0" y="46600"/>
              <a:chExt cx="3121800" cy="5004600"/>
            </a:xfrm>
          </p:grpSpPr>
          <p:sp>
            <p:nvSpPr>
              <p:cNvPr id="51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" name="Group 53"/>
          <p:cNvGrpSpPr/>
          <p:nvPr/>
        </p:nvGrpSpPr>
        <p:grpSpPr>
          <a:xfrm>
            <a:off x="3835577" y="4132524"/>
            <a:ext cx="2336623" cy="572701"/>
            <a:chOff x="3759377" y="4132524"/>
            <a:chExt cx="2336623" cy="572701"/>
          </a:xfrm>
        </p:grpSpPr>
        <p:sp>
          <p:nvSpPr>
            <p:cNvPr id="36" name="Google Shape;417;p50"/>
            <p:cNvSpPr txBox="1"/>
            <p:nvPr/>
          </p:nvSpPr>
          <p:spPr>
            <a:xfrm>
              <a:off x="3975946" y="4132524"/>
              <a:ext cx="2120054" cy="572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Sole Focus 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Skin Care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endParaRPr>
            </a:p>
          </p:txBody>
        </p:sp>
        <p:grpSp>
          <p:nvGrpSpPr>
            <p:cNvPr id="37" name="Google Shape;326;p45"/>
            <p:cNvGrpSpPr>
              <a:grpSpLocks noChangeAspect="1"/>
            </p:cNvGrpSpPr>
            <p:nvPr/>
          </p:nvGrpSpPr>
          <p:grpSpPr>
            <a:xfrm rot="10800000">
              <a:off x="3759377" y="4248150"/>
              <a:ext cx="220644" cy="274320"/>
              <a:chOff x="0" y="46600"/>
              <a:chExt cx="3121800" cy="5004600"/>
            </a:xfrm>
          </p:grpSpPr>
          <p:sp>
            <p:nvSpPr>
              <p:cNvPr id="38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Depend on Kutol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304800" y="941525"/>
            <a:ext cx="3657600" cy="393600"/>
          </a:xfrm>
        </p:spPr>
        <p:txBody>
          <a:bodyPr/>
          <a:lstStyle/>
          <a:p>
            <a:r>
              <a:rPr lang="en-US" dirty="0">
                <a:latin typeface="+mj-lt"/>
              </a:rPr>
              <a:t>Your Partner in Hand Care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t="3902"/>
          <a:stretch>
            <a:fillRect/>
          </a:stretch>
        </p:blipFill>
        <p:spPr bwMode="auto">
          <a:xfrm>
            <a:off x="3483429" y="514350"/>
            <a:ext cx="4671099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Kutol logo HCS FINAL_2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1" y="2266950"/>
            <a:ext cx="1407342" cy="8229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YEOYHSHKVE4ZA3MKSZ54KLLUE.jpg"/>
          <p:cNvPicPr>
            <a:picLocks noChangeAspect="1"/>
          </p:cNvPicPr>
          <p:nvPr/>
        </p:nvPicPr>
        <p:blipFill>
          <a:blip r:embed="rId3"/>
          <a:srcRect l="9753"/>
          <a:stretch>
            <a:fillRect/>
          </a:stretch>
        </p:blipFill>
        <p:spPr>
          <a:xfrm>
            <a:off x="0" y="1"/>
            <a:ext cx="9372600" cy="5162550"/>
          </a:xfrm>
          <a:prstGeom prst="rect">
            <a:avLst/>
          </a:prstGeom>
        </p:spPr>
      </p:pic>
      <p:sp>
        <p:nvSpPr>
          <p:cNvPr id="16" name="Google Shape;432;p51"/>
          <p:cNvSpPr/>
          <p:nvPr/>
        </p:nvSpPr>
        <p:spPr>
          <a:xfrm>
            <a:off x="0" y="0"/>
            <a:ext cx="9372600" cy="5162550"/>
          </a:xfrm>
          <a:prstGeom prst="rect">
            <a:avLst/>
          </a:prstGeom>
          <a:solidFill>
            <a:srgbClr val="000000">
              <a:alpha val="4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/>
          <p:cNvGrpSpPr/>
          <p:nvPr/>
        </p:nvGrpSpPr>
        <p:grpSpPr>
          <a:xfrm>
            <a:off x="2520994" y="2375"/>
            <a:ext cx="4029000" cy="4703100"/>
            <a:chOff x="2557500" y="2375"/>
            <a:chExt cx="4029000" cy="4703100"/>
          </a:xfrm>
        </p:grpSpPr>
        <p:sp>
          <p:nvSpPr>
            <p:cNvPr id="1036" name="Google Shape;1036;p71"/>
            <p:cNvSpPr/>
            <p:nvPr/>
          </p:nvSpPr>
          <p:spPr>
            <a:xfrm>
              <a:off x="2557500" y="2375"/>
              <a:ext cx="4029000" cy="470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" name="Google Shape;1037;p71"/>
            <p:cNvGrpSpPr/>
            <p:nvPr/>
          </p:nvGrpSpPr>
          <p:grpSpPr>
            <a:xfrm>
              <a:off x="3911700" y="438150"/>
              <a:ext cx="1320600" cy="1320609"/>
              <a:chOff x="3835549" y="798079"/>
              <a:chExt cx="1320600" cy="1320609"/>
            </a:xfrm>
          </p:grpSpPr>
          <p:sp>
            <p:nvSpPr>
              <p:cNvPr id="1038" name="Google Shape;1038;p71"/>
              <p:cNvSpPr/>
              <p:nvPr/>
            </p:nvSpPr>
            <p:spPr>
              <a:xfrm>
                <a:off x="3835549" y="798088"/>
                <a:ext cx="1320600" cy="13206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sp>
            <p:nvSpPr>
              <p:cNvPr id="1039" name="Google Shape;1039;p71"/>
              <p:cNvSpPr/>
              <p:nvPr/>
            </p:nvSpPr>
            <p:spPr>
              <a:xfrm>
                <a:off x="3844850" y="798079"/>
                <a:ext cx="1261500" cy="1261500"/>
              </a:xfrm>
              <a:prstGeom prst="ellipse">
                <a:avLst/>
              </a:prstGeom>
              <a:solidFill>
                <a:srgbClr val="5477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1041" name="Google Shape;1041;p71"/>
            <p:cNvSpPr txBox="1"/>
            <p:nvPr/>
          </p:nvSpPr>
          <p:spPr>
            <a:xfrm>
              <a:off x="2557500" y="1954645"/>
              <a:ext cx="4029000" cy="9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4E6E9A"/>
                  </a:solidFill>
                  <a:latin typeface="+mj-lt"/>
                  <a:ea typeface="Muli"/>
                  <a:cs typeface="Muli"/>
                  <a:sym typeface="Muli"/>
                </a:rPr>
                <a:t>Kutol</a:t>
              </a:r>
              <a:r>
                <a:rPr lang="en" sz="3600" dirty="0">
                  <a:solidFill>
                    <a:srgbClr val="4E6E9A"/>
                  </a:solidFill>
                  <a:latin typeface="+mj-lt"/>
                  <a:ea typeface="Muli"/>
                  <a:cs typeface="Muli"/>
                  <a:sym typeface="Muli"/>
                </a:rPr>
                <a:t> Products</a:t>
              </a:r>
              <a:endParaRPr sz="3600" dirty="0">
                <a:solidFill>
                  <a:srgbClr val="4E6E9A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3" name="Google Shape;1042;p71"/>
            <p:cNvGrpSpPr/>
            <p:nvPr/>
          </p:nvGrpSpPr>
          <p:grpSpPr>
            <a:xfrm>
              <a:off x="4247141" y="2731350"/>
              <a:ext cx="649715" cy="69000"/>
              <a:chOff x="684763" y="3506750"/>
              <a:chExt cx="3536825" cy="69000"/>
            </a:xfrm>
          </p:grpSpPr>
          <p:sp>
            <p:nvSpPr>
              <p:cNvPr id="1043" name="Google Shape;1043;p71"/>
              <p:cNvSpPr/>
              <p:nvPr/>
            </p:nvSpPr>
            <p:spPr>
              <a:xfrm>
                <a:off x="1515450" y="3506750"/>
                <a:ext cx="1003800" cy="69000"/>
              </a:xfrm>
              <a:prstGeom prst="rect">
                <a:avLst/>
              </a:prstGeom>
              <a:solidFill>
                <a:srgbClr val="5477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4" name="Google Shape;1044;p71"/>
              <p:cNvSpPr/>
              <p:nvPr/>
            </p:nvSpPr>
            <p:spPr>
              <a:xfrm>
                <a:off x="684763" y="3506750"/>
                <a:ext cx="830700" cy="69000"/>
              </a:xfrm>
              <a:prstGeom prst="rect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5" name="Google Shape;1045;p71"/>
              <p:cNvSpPr/>
              <p:nvPr/>
            </p:nvSpPr>
            <p:spPr>
              <a:xfrm>
                <a:off x="3438288" y="3506750"/>
                <a:ext cx="783300" cy="69000"/>
              </a:xfrm>
              <a:prstGeom prst="rect">
                <a:avLst/>
              </a:prstGeom>
              <a:solidFill>
                <a:srgbClr val="648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6" name="Google Shape;1046;p71"/>
              <p:cNvSpPr/>
              <p:nvPr/>
            </p:nvSpPr>
            <p:spPr>
              <a:xfrm>
                <a:off x="2519144" y="3506750"/>
                <a:ext cx="918900" cy="69000"/>
              </a:xfrm>
              <a:prstGeom prst="rect">
                <a:avLst/>
              </a:prstGeom>
              <a:solidFill>
                <a:srgbClr val="5A7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47" name="Google Shape;1047;p71"/>
            <p:cNvSpPr txBox="1"/>
            <p:nvPr/>
          </p:nvSpPr>
          <p:spPr>
            <a:xfrm>
              <a:off x="2757450" y="3080550"/>
              <a:ext cx="3629100" cy="8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595959"/>
                  </a:solidFill>
                  <a:latin typeface="+mj-lt"/>
                  <a:ea typeface="Muli"/>
                  <a:cs typeface="Muli"/>
                  <a:sym typeface="Muli"/>
                </a:rPr>
                <a:t>Recap and Questions</a:t>
              </a:r>
              <a:endParaRPr sz="2400" dirty="0">
                <a:solidFill>
                  <a:srgbClr val="595959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18" name="Google Shape;1146;p74"/>
          <p:cNvSpPr>
            <a:spLocks noChangeAspect="1"/>
          </p:cNvSpPr>
          <p:nvPr/>
        </p:nvSpPr>
        <p:spPr>
          <a:xfrm>
            <a:off x="4152636" y="730690"/>
            <a:ext cx="715427" cy="6400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40496"/>
                </a:moveTo>
                <a:cubicBezTo>
                  <a:pt x="120000" y="18069"/>
                  <a:pt x="100386" y="0"/>
                  <a:pt x="76328" y="0"/>
                </a:cubicBezTo>
                <a:cubicBezTo>
                  <a:pt x="58357" y="0"/>
                  <a:pt x="42801" y="10203"/>
                  <a:pt x="36328" y="24658"/>
                </a:cubicBezTo>
                <a:cubicBezTo>
                  <a:pt x="38454" y="24340"/>
                  <a:pt x="40676" y="24021"/>
                  <a:pt x="42801" y="24021"/>
                </a:cubicBezTo>
                <a:cubicBezTo>
                  <a:pt x="49371" y="13179"/>
                  <a:pt x="61932" y="6058"/>
                  <a:pt x="76328" y="6058"/>
                </a:cubicBezTo>
                <a:cubicBezTo>
                  <a:pt x="97391" y="6058"/>
                  <a:pt x="114589" y="21576"/>
                  <a:pt x="114589" y="40496"/>
                </a:cubicBezTo>
                <a:cubicBezTo>
                  <a:pt x="114589" y="49849"/>
                  <a:pt x="110434" y="58565"/>
                  <a:pt x="103091" y="65155"/>
                </a:cubicBezTo>
                <a:cubicBezTo>
                  <a:pt x="101449" y="66643"/>
                  <a:pt x="100676" y="68981"/>
                  <a:pt x="101159" y="71426"/>
                </a:cubicBezTo>
                <a:lnTo>
                  <a:pt x="103381" y="80141"/>
                </a:lnTo>
                <a:lnTo>
                  <a:pt x="92173" y="75358"/>
                </a:lnTo>
                <a:cubicBezTo>
                  <a:pt x="91884" y="77378"/>
                  <a:pt x="91594" y="79185"/>
                  <a:pt x="91111" y="81310"/>
                </a:cubicBezTo>
                <a:lnTo>
                  <a:pt x="111787" y="90026"/>
                </a:lnTo>
                <a:lnTo>
                  <a:pt x="106666" y="69619"/>
                </a:lnTo>
                <a:cubicBezTo>
                  <a:pt x="114782" y="62391"/>
                  <a:pt x="120000" y="51868"/>
                  <a:pt x="120000" y="40496"/>
                </a:cubicBezTo>
                <a:close/>
                <a:moveTo>
                  <a:pt x="43671" y="29973"/>
                </a:moveTo>
                <a:cubicBezTo>
                  <a:pt x="19613" y="29973"/>
                  <a:pt x="0" y="48042"/>
                  <a:pt x="0" y="70469"/>
                </a:cubicBezTo>
                <a:cubicBezTo>
                  <a:pt x="0" y="81948"/>
                  <a:pt x="5217" y="92364"/>
                  <a:pt x="13429" y="99592"/>
                </a:cubicBezTo>
                <a:lnTo>
                  <a:pt x="8212" y="120000"/>
                </a:lnTo>
                <a:lnTo>
                  <a:pt x="32753" y="109796"/>
                </a:lnTo>
                <a:cubicBezTo>
                  <a:pt x="36328" y="110752"/>
                  <a:pt x="39806" y="110965"/>
                  <a:pt x="43671" y="110965"/>
                </a:cubicBezTo>
                <a:cubicBezTo>
                  <a:pt x="67632" y="110965"/>
                  <a:pt x="87246" y="93002"/>
                  <a:pt x="87246" y="70469"/>
                </a:cubicBezTo>
                <a:cubicBezTo>
                  <a:pt x="87246" y="48042"/>
                  <a:pt x="67632" y="29973"/>
                  <a:pt x="43671" y="29973"/>
                </a:cubicBezTo>
                <a:close/>
                <a:moveTo>
                  <a:pt x="43671" y="105013"/>
                </a:moveTo>
                <a:cubicBezTo>
                  <a:pt x="40386" y="105013"/>
                  <a:pt x="37101" y="104694"/>
                  <a:pt x="33816" y="103844"/>
                </a:cubicBezTo>
                <a:lnTo>
                  <a:pt x="32753" y="103844"/>
                </a:lnTo>
                <a:cubicBezTo>
                  <a:pt x="32173" y="103844"/>
                  <a:pt x="31400" y="103844"/>
                  <a:pt x="30821" y="104162"/>
                </a:cubicBezTo>
                <a:lnTo>
                  <a:pt x="16618" y="110115"/>
                </a:lnTo>
                <a:lnTo>
                  <a:pt x="18840" y="101399"/>
                </a:lnTo>
                <a:cubicBezTo>
                  <a:pt x="19420" y="99061"/>
                  <a:pt x="18840" y="96616"/>
                  <a:pt x="16908" y="95128"/>
                </a:cubicBezTo>
                <a:cubicBezTo>
                  <a:pt x="9565" y="88538"/>
                  <a:pt x="5507" y="79822"/>
                  <a:pt x="5507" y="70469"/>
                </a:cubicBezTo>
                <a:cubicBezTo>
                  <a:pt x="5507" y="51656"/>
                  <a:pt x="22608" y="36031"/>
                  <a:pt x="43671" y="36031"/>
                </a:cubicBezTo>
                <a:cubicBezTo>
                  <a:pt x="64637" y="36031"/>
                  <a:pt x="81835" y="51656"/>
                  <a:pt x="81835" y="70469"/>
                </a:cubicBezTo>
                <a:cubicBezTo>
                  <a:pt x="81835" y="89388"/>
                  <a:pt x="64637" y="105013"/>
                  <a:pt x="43671" y="1050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7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100+ Years Have Made Us the Experts in Skin Care</a:t>
            </a:r>
            <a:endParaRPr dirty="0">
              <a:latin typeface="+mj-lt"/>
            </a:endParaRPr>
          </a:p>
        </p:txBody>
      </p:sp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The Kutol Difference</a:t>
            </a:r>
            <a:endParaRPr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5753" y="1561557"/>
            <a:ext cx="8026247" cy="3020182"/>
            <a:chOff x="555753" y="1561557"/>
            <a:chExt cx="8026247" cy="3020182"/>
          </a:xfrm>
        </p:grpSpPr>
        <p:sp>
          <p:nvSpPr>
            <p:cNvPr id="365" name="Google Shape;365;p47"/>
            <p:cNvSpPr/>
            <p:nvPr/>
          </p:nvSpPr>
          <p:spPr>
            <a:xfrm>
              <a:off x="562000" y="1562100"/>
              <a:ext cx="2626800" cy="1468800"/>
            </a:xfrm>
            <a:prstGeom prst="rect">
              <a:avLst/>
            </a:prstGeom>
            <a:solidFill>
              <a:srgbClr val="4E6E9A">
                <a:alpha val="80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Stability</a:t>
              </a:r>
              <a:endParaRPr sz="2000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sp>
          <p:nvSpPr>
            <p:cNvPr id="366" name="Google Shape;366;p47"/>
            <p:cNvSpPr/>
            <p:nvPr/>
          </p:nvSpPr>
          <p:spPr>
            <a:xfrm>
              <a:off x="3258600" y="3105800"/>
              <a:ext cx="2626800" cy="1468800"/>
            </a:xfrm>
            <a:prstGeom prst="rect">
              <a:avLst/>
            </a:prstGeom>
            <a:solidFill>
              <a:srgbClr val="4E6E9A">
                <a:alpha val="80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67" name="Google Shape;367;p47"/>
            <p:cNvSpPr/>
            <p:nvPr/>
          </p:nvSpPr>
          <p:spPr>
            <a:xfrm>
              <a:off x="5955200" y="1562100"/>
              <a:ext cx="2626800" cy="1468800"/>
            </a:xfrm>
            <a:prstGeom prst="rect">
              <a:avLst/>
            </a:prstGeom>
            <a:solidFill>
              <a:srgbClr val="4E6E9A">
                <a:alpha val="80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sz="20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Value</a:t>
              </a:r>
              <a:endParaRPr sz="2000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pic>
          <p:nvPicPr>
            <p:cNvPr id="368" name="Google Shape;368;p47" descr="business-561388.jpg"/>
            <p:cNvPicPr preferRelativeResize="0"/>
            <p:nvPr/>
          </p:nvPicPr>
          <p:blipFill rotWithShape="1">
            <a:blip r:embed="rId3">
              <a:alphaModFix/>
            </a:blip>
            <a:srcRect l="5695" t="10449" b="10449"/>
            <a:stretch/>
          </p:blipFill>
          <p:spPr>
            <a:xfrm>
              <a:off x="3257007" y="1561557"/>
              <a:ext cx="2626800" cy="146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planting-trees-nature-environment-save-world-ecology-word-graphic.jpg"/>
            <p:cNvPicPr>
              <a:picLocks/>
            </p:cNvPicPr>
            <p:nvPr/>
          </p:nvPicPr>
          <p:blipFill>
            <a:blip r:embed="rId4"/>
            <a:srcRect b="1656"/>
            <a:stretch>
              <a:fillRect/>
            </a:stretch>
          </p:blipFill>
          <p:spPr>
            <a:xfrm>
              <a:off x="5956662" y="3105150"/>
              <a:ext cx="2624328" cy="1472184"/>
            </a:xfrm>
            <a:prstGeom prst="rect">
              <a:avLst/>
            </a:prstGeom>
          </p:spPr>
        </p:pic>
        <p:sp>
          <p:nvSpPr>
            <p:cNvPr id="12" name="Google Shape;422;p50"/>
            <p:cNvSpPr txBox="1"/>
            <p:nvPr/>
          </p:nvSpPr>
          <p:spPr>
            <a:xfrm flipH="1">
              <a:off x="3249508" y="3035723"/>
              <a:ext cx="408092" cy="450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dirty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“</a:t>
              </a:r>
              <a:endParaRPr sz="34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" name="Google Shape;422;p50"/>
            <p:cNvSpPr txBox="1"/>
            <p:nvPr/>
          </p:nvSpPr>
          <p:spPr>
            <a:xfrm flipH="1">
              <a:off x="5486400" y="4095750"/>
              <a:ext cx="436981" cy="485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dirty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”</a:t>
              </a:r>
              <a:endParaRPr sz="34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pic>
          <p:nvPicPr>
            <p:cNvPr id="17" name="Picture 16" descr="communication-technology-business-flexibility-concept-260nw-512483773.jpg"/>
            <p:cNvPicPr>
              <a:picLocks noChangeAspect="1"/>
            </p:cNvPicPr>
            <p:nvPr/>
          </p:nvPicPr>
          <p:blipFill>
            <a:blip r:embed="rId5"/>
            <a:srcRect t="4938" b="7279"/>
            <a:stretch>
              <a:fillRect/>
            </a:stretch>
          </p:blipFill>
          <p:spPr>
            <a:xfrm>
              <a:off x="555753" y="3105150"/>
              <a:ext cx="2624328" cy="1472184"/>
            </a:xfrm>
            <a:prstGeom prst="rect">
              <a:avLst/>
            </a:prstGeom>
          </p:spPr>
        </p:pic>
      </p:grpSp>
      <p:sp>
        <p:nvSpPr>
          <p:cNvPr id="14" name="Google Shape;421;p50">
            <a:extLst>
              <a:ext uri="{FF2B5EF4-FFF2-40B4-BE49-F238E27FC236}">
                <a16:creationId xmlns:a16="http://schemas.microsoft.com/office/drawing/2014/main" id="{49468208-7D90-4F50-B1BE-025A38AE3AE2}"/>
              </a:ext>
            </a:extLst>
          </p:cNvPr>
          <p:cNvSpPr txBox="1"/>
          <p:nvPr/>
        </p:nvSpPr>
        <p:spPr>
          <a:xfrm>
            <a:off x="3441112" y="3350762"/>
            <a:ext cx="2387023" cy="113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0" rIns="9144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These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are</a:t>
            </a: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the five promises </a:t>
            </a: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Kutol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makes</a:t>
            </a: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to our customers and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partners – they </a:t>
            </a: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guide every decision we make.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Tom Rhodenbaugh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President</a:t>
            </a:r>
            <a:endParaRPr sz="900" i="1" dirty="0">
              <a:solidFill>
                <a:schemeClr val="bg1">
                  <a:lumMod val="95000"/>
                </a:schemeClr>
              </a:solidFill>
              <a:latin typeface="+mn-lt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141991-880D-4781-9F84-88D562299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81" r="9091" b="767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364;p47">
            <a:extLst>
              <a:ext uri="{FF2B5EF4-FFF2-40B4-BE49-F238E27FC236}">
                <a16:creationId xmlns:a16="http://schemas.microsoft.com/office/drawing/2014/main" id="{380E9800-48CD-49B2-899F-845588439307}"/>
              </a:ext>
            </a:extLst>
          </p:cNvPr>
          <p:cNvSpPr txBox="1">
            <a:spLocks/>
          </p:cNvSpPr>
          <p:nvPr/>
        </p:nvSpPr>
        <p:spPr>
          <a:xfrm>
            <a:off x="228600" y="436071"/>
            <a:ext cx="32138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E6F9B"/>
                </a:solidFill>
                <a:effectLst/>
                <a:uLnTx/>
                <a:uFillTx/>
                <a:latin typeface="Arial"/>
                <a:sym typeface="Muli"/>
              </a:rPr>
              <a:t>Stability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688CA-0661-414A-A43A-C2402C0F3555}"/>
              </a:ext>
            </a:extLst>
          </p:cNvPr>
          <p:cNvSpPr txBox="1"/>
          <p:nvPr/>
        </p:nvSpPr>
        <p:spPr>
          <a:xfrm>
            <a:off x="342037" y="1198240"/>
            <a:ext cx="3114729" cy="24160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Founded in 1912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Investments in capacity and quality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Longevity of dispensing platform</a:t>
            </a:r>
          </a:p>
          <a:p>
            <a:pPr marL="457200" marR="0" lvl="4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15 years</a:t>
            </a:r>
          </a:p>
          <a:p>
            <a:pPr marL="457200" marR="0" lvl="4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6 million dispensers</a:t>
            </a:r>
          </a:p>
          <a:p>
            <a:pPr marL="457200" marR="0" lvl="4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Dispenser system sticks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116818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8"/>
          <p:cNvSpPr txBox="1"/>
          <p:nvPr/>
        </p:nvSpPr>
        <p:spPr>
          <a:xfrm>
            <a:off x="4071300" y="4156875"/>
            <a:ext cx="4310700" cy="31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95959"/>
                </a:solidFill>
                <a:latin typeface="+mj-lt"/>
                <a:ea typeface="Muli"/>
                <a:cs typeface="Muli"/>
                <a:sym typeface="Muli"/>
              </a:rPr>
              <a:t>Market-based Solutions</a:t>
            </a:r>
            <a:endParaRPr sz="1800" dirty="0">
              <a:solidFill>
                <a:srgbClr val="595959"/>
              </a:solidFill>
              <a:latin typeface="+mj-lt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66666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03" name="Google Shape;1003;p68"/>
          <p:cNvSpPr txBox="1"/>
          <p:nvPr/>
        </p:nvSpPr>
        <p:spPr>
          <a:xfrm>
            <a:off x="4025575" y="3741862"/>
            <a:ext cx="43107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4E6F9B"/>
                </a:solidFill>
                <a:latin typeface="+mj-lt"/>
                <a:ea typeface="Muli"/>
                <a:cs typeface="Muli"/>
                <a:sym typeface="Muli"/>
              </a:rPr>
              <a:t>Segment Strengths</a:t>
            </a:r>
            <a:endParaRPr sz="2800" b="1" dirty="0">
              <a:solidFill>
                <a:srgbClr val="4E6F9B"/>
              </a:solidFill>
              <a:latin typeface="+mj-lt"/>
              <a:ea typeface="Muli"/>
              <a:cs typeface="Muli"/>
              <a:sym typeface="Mul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56109" y="381132"/>
            <a:ext cx="4821091" cy="2971800"/>
            <a:chOff x="3162564" y="475986"/>
            <a:chExt cx="4821091" cy="2971800"/>
          </a:xfrm>
        </p:grpSpPr>
        <p:pic>
          <p:nvPicPr>
            <p:cNvPr id="14" name="Picture 13" descr="ICONS for automotive.reverseout.s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2823" y="2476368"/>
              <a:ext cx="921645" cy="914400"/>
            </a:xfrm>
            <a:prstGeom prst="rect">
              <a:avLst/>
            </a:prstGeom>
          </p:spPr>
        </p:pic>
        <p:pic>
          <p:nvPicPr>
            <p:cNvPr id="15" name="Picture 14" descr="ICONS for construction.reverseout.s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5448" y="2488804"/>
              <a:ext cx="863264" cy="914400"/>
            </a:xfrm>
            <a:prstGeom prst="rect">
              <a:avLst/>
            </a:prstGeom>
          </p:spPr>
        </p:pic>
        <p:pic>
          <p:nvPicPr>
            <p:cNvPr id="16" name="Picture 15" descr="ICONS for daycare.reverseout.s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3318" y="1485416"/>
              <a:ext cx="789205" cy="914400"/>
            </a:xfrm>
            <a:prstGeom prst="rect">
              <a:avLst/>
            </a:prstGeom>
          </p:spPr>
        </p:pic>
        <p:pic>
          <p:nvPicPr>
            <p:cNvPr id="17" name="Picture 16" descr="ICONS for foodprocess.reverseout.s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3106" y="2533386"/>
              <a:ext cx="1077435" cy="914400"/>
            </a:xfrm>
            <a:prstGeom prst="rect">
              <a:avLst/>
            </a:prstGeom>
          </p:spPr>
        </p:pic>
        <p:pic>
          <p:nvPicPr>
            <p:cNvPr id="18" name="Picture 17" descr="ICONS for foodservice.reverseout.s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3382" y="1517210"/>
              <a:ext cx="979375" cy="914400"/>
            </a:xfrm>
            <a:prstGeom prst="rect">
              <a:avLst/>
            </a:prstGeom>
          </p:spPr>
        </p:pic>
        <p:pic>
          <p:nvPicPr>
            <p:cNvPr id="19" name="Picture 18" descr="ICONS for general.reverseout.sm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0" y="514350"/>
              <a:ext cx="1049455" cy="914400"/>
            </a:xfrm>
            <a:prstGeom prst="rect">
              <a:avLst/>
            </a:prstGeom>
          </p:spPr>
        </p:pic>
        <p:pic>
          <p:nvPicPr>
            <p:cNvPr id="20" name="Picture 19" descr="ICONS for grocery.reverseout.sm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62564" y="2520950"/>
              <a:ext cx="966000" cy="914400"/>
            </a:xfrm>
            <a:prstGeom prst="rect">
              <a:avLst/>
            </a:prstGeom>
          </p:spPr>
        </p:pic>
        <p:pic>
          <p:nvPicPr>
            <p:cNvPr id="21" name="Picture 20" descr="ICONS for healthcare.reverseout.sm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3224" y="514350"/>
              <a:ext cx="1029945" cy="914400"/>
            </a:xfrm>
            <a:prstGeom prst="rect">
              <a:avLst/>
            </a:prstGeom>
          </p:spPr>
        </p:pic>
        <p:pic>
          <p:nvPicPr>
            <p:cNvPr id="22" name="Picture 21" descr="ICONS for manufacturing.reverseout.sm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68430" y="1492162"/>
              <a:ext cx="950075" cy="914400"/>
            </a:xfrm>
            <a:prstGeom prst="rect">
              <a:avLst/>
            </a:prstGeom>
          </p:spPr>
        </p:pic>
        <p:pic>
          <p:nvPicPr>
            <p:cNvPr id="23" name="Picture 22" descr="ICONS for schools.reverseout.sm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00400" y="514350"/>
              <a:ext cx="883965" cy="914400"/>
            </a:xfrm>
            <a:prstGeom prst="rect">
              <a:avLst/>
            </a:prstGeom>
          </p:spPr>
        </p:pic>
        <p:pic>
          <p:nvPicPr>
            <p:cNvPr id="24" name="Picture 23" descr="ICONS for travel.reverseout.s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35395" y="475986"/>
              <a:ext cx="1066799" cy="914400"/>
            </a:xfrm>
            <a:prstGeom prst="rect">
              <a:avLst/>
            </a:prstGeom>
          </p:spPr>
        </p:pic>
        <p:pic>
          <p:nvPicPr>
            <p:cNvPr id="25" name="Picture 24" descr="ICONS for youth.reverseout.sm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25994" y="1491986"/>
              <a:ext cx="907035" cy="914400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Scalable, Thoughtful Growth</a:t>
            </a:r>
            <a:endParaRPr dirty="0">
              <a:latin typeface="+mj-lt"/>
            </a:endParaRPr>
          </a:p>
        </p:txBody>
      </p:sp>
      <p:sp>
        <p:nvSpPr>
          <p:cNvPr id="486" name="Google Shape;486;p53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2021 and Beyond</a:t>
            </a:r>
            <a:endParaRPr dirty="0">
              <a:latin typeface="+mj-lt"/>
              <a:ea typeface="Muli"/>
              <a:cs typeface="Muli"/>
              <a:sym typeface="Muli"/>
            </a:endParaRPr>
          </a:p>
        </p:txBody>
      </p:sp>
      <p:pic>
        <p:nvPicPr>
          <p:cNvPr id="28" name="Picture 27" descr="Building full view.sm.jpg"/>
          <p:cNvPicPr>
            <a:picLocks/>
          </p:cNvPicPr>
          <p:nvPr/>
        </p:nvPicPr>
        <p:blipFill>
          <a:blip r:embed="rId3"/>
          <a:srcRect l="823"/>
          <a:stretch>
            <a:fillRect/>
          </a:stretch>
        </p:blipFill>
        <p:spPr>
          <a:xfrm>
            <a:off x="0" y="1885950"/>
            <a:ext cx="9144000" cy="3257550"/>
          </a:xfrm>
          <a:prstGeom prst="rect">
            <a:avLst/>
          </a:prstGeom>
        </p:spPr>
      </p:pic>
      <p:sp>
        <p:nvSpPr>
          <p:cNvPr id="35" name="Google Shape;432;p51"/>
          <p:cNvSpPr/>
          <p:nvPr/>
        </p:nvSpPr>
        <p:spPr>
          <a:xfrm>
            <a:off x="0" y="1885950"/>
            <a:ext cx="9144000" cy="3257550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5" name="Group 24"/>
          <p:cNvGrpSpPr/>
          <p:nvPr/>
        </p:nvGrpSpPr>
        <p:grpSpPr>
          <a:xfrm>
            <a:off x="538450" y="2141642"/>
            <a:ext cx="8300750" cy="1687286"/>
            <a:chOff x="538450" y="2141642"/>
            <a:chExt cx="8300750" cy="1687286"/>
          </a:xfrm>
        </p:grpSpPr>
        <p:sp>
          <p:nvSpPr>
            <p:cNvPr id="501" name="Google Shape;501;p53"/>
            <p:cNvSpPr txBox="1"/>
            <p:nvPr/>
          </p:nvSpPr>
          <p:spPr>
            <a:xfrm>
              <a:off x="1250400" y="2551650"/>
              <a:ext cx="11739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6" name="Google Shape;496;p53"/>
            <p:cNvSpPr>
              <a:spLocks/>
            </p:cNvSpPr>
            <p:nvPr/>
          </p:nvSpPr>
          <p:spPr>
            <a:xfrm>
              <a:off x="538450" y="2141642"/>
              <a:ext cx="713232" cy="713232"/>
            </a:xfrm>
            <a:prstGeom prst="ellipse">
              <a:avLst/>
            </a:prstGeom>
            <a:solidFill>
              <a:srgbClr val="5477A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7" name="Google Shape;497;p53"/>
            <p:cNvSpPr/>
            <p:nvPr/>
          </p:nvSpPr>
          <p:spPr>
            <a:xfrm>
              <a:off x="717918" y="2305604"/>
              <a:ext cx="366600" cy="36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51" y="47903"/>
                  </a:moveTo>
                  <a:lnTo>
                    <a:pt x="110168" y="46554"/>
                  </a:lnTo>
                  <a:cubicBezTo>
                    <a:pt x="109108" y="42216"/>
                    <a:pt x="107180" y="37879"/>
                    <a:pt x="105060" y="34024"/>
                  </a:cubicBezTo>
                  <a:lnTo>
                    <a:pt x="108048" y="28915"/>
                  </a:lnTo>
                  <a:cubicBezTo>
                    <a:pt x="108819" y="26987"/>
                    <a:pt x="109686" y="24771"/>
                    <a:pt x="108048" y="23132"/>
                  </a:cubicBezTo>
                  <a:lnTo>
                    <a:pt x="96867" y="12048"/>
                  </a:lnTo>
                  <a:cubicBezTo>
                    <a:pt x="96096" y="11180"/>
                    <a:pt x="95228" y="10891"/>
                    <a:pt x="94457" y="10891"/>
                  </a:cubicBezTo>
                  <a:cubicBezTo>
                    <a:pt x="93301" y="10891"/>
                    <a:pt x="92240" y="11469"/>
                    <a:pt x="91180" y="12048"/>
                  </a:cubicBezTo>
                  <a:lnTo>
                    <a:pt x="85975" y="15036"/>
                  </a:lnTo>
                  <a:cubicBezTo>
                    <a:pt x="82216" y="12819"/>
                    <a:pt x="77879" y="10891"/>
                    <a:pt x="73445" y="9831"/>
                  </a:cubicBezTo>
                  <a:lnTo>
                    <a:pt x="72096" y="4144"/>
                  </a:lnTo>
                  <a:cubicBezTo>
                    <a:pt x="71614" y="2216"/>
                    <a:pt x="70265" y="0"/>
                    <a:pt x="68048" y="0"/>
                  </a:cubicBezTo>
                  <a:lnTo>
                    <a:pt x="51951" y="0"/>
                  </a:lnTo>
                  <a:cubicBezTo>
                    <a:pt x="49831" y="0"/>
                    <a:pt x="48481" y="1927"/>
                    <a:pt x="47903" y="4144"/>
                  </a:cubicBezTo>
                  <a:lnTo>
                    <a:pt x="46554" y="9831"/>
                  </a:lnTo>
                  <a:cubicBezTo>
                    <a:pt x="42216" y="10891"/>
                    <a:pt x="37879" y="12819"/>
                    <a:pt x="34024" y="15036"/>
                  </a:cubicBezTo>
                  <a:lnTo>
                    <a:pt x="28915" y="12048"/>
                  </a:lnTo>
                  <a:cubicBezTo>
                    <a:pt x="28048" y="11469"/>
                    <a:pt x="26698" y="10891"/>
                    <a:pt x="25638" y="10891"/>
                  </a:cubicBezTo>
                  <a:cubicBezTo>
                    <a:pt x="24771" y="10891"/>
                    <a:pt x="24000" y="11180"/>
                    <a:pt x="23132" y="12048"/>
                  </a:cubicBezTo>
                  <a:lnTo>
                    <a:pt x="12048" y="23132"/>
                  </a:lnTo>
                  <a:cubicBezTo>
                    <a:pt x="10409" y="24771"/>
                    <a:pt x="11180" y="26987"/>
                    <a:pt x="12048" y="28915"/>
                  </a:cubicBezTo>
                  <a:lnTo>
                    <a:pt x="15036" y="34024"/>
                  </a:lnTo>
                  <a:cubicBezTo>
                    <a:pt x="12819" y="37879"/>
                    <a:pt x="10891" y="42216"/>
                    <a:pt x="9831" y="46554"/>
                  </a:cubicBezTo>
                  <a:lnTo>
                    <a:pt x="4144" y="47903"/>
                  </a:lnTo>
                  <a:cubicBezTo>
                    <a:pt x="2216" y="48481"/>
                    <a:pt x="0" y="49831"/>
                    <a:pt x="0" y="51951"/>
                  </a:cubicBezTo>
                  <a:lnTo>
                    <a:pt x="0" y="68048"/>
                  </a:lnTo>
                  <a:cubicBezTo>
                    <a:pt x="0" y="70265"/>
                    <a:pt x="1927" y="71325"/>
                    <a:pt x="4144" y="72096"/>
                  </a:cubicBezTo>
                  <a:lnTo>
                    <a:pt x="9831" y="73445"/>
                  </a:lnTo>
                  <a:cubicBezTo>
                    <a:pt x="10891" y="77879"/>
                    <a:pt x="12819" y="82216"/>
                    <a:pt x="15036" y="85975"/>
                  </a:cubicBezTo>
                  <a:lnTo>
                    <a:pt x="12048" y="91180"/>
                  </a:lnTo>
                  <a:cubicBezTo>
                    <a:pt x="10891" y="92819"/>
                    <a:pt x="10409" y="95228"/>
                    <a:pt x="12048" y="96867"/>
                  </a:cubicBezTo>
                  <a:lnTo>
                    <a:pt x="23132" y="108048"/>
                  </a:lnTo>
                  <a:cubicBezTo>
                    <a:pt x="24000" y="108819"/>
                    <a:pt x="24771" y="108819"/>
                    <a:pt x="25638" y="108819"/>
                  </a:cubicBezTo>
                  <a:cubicBezTo>
                    <a:pt x="26698" y="108819"/>
                    <a:pt x="27759" y="108337"/>
                    <a:pt x="28915" y="108048"/>
                  </a:cubicBezTo>
                  <a:lnTo>
                    <a:pt x="34024" y="105060"/>
                  </a:lnTo>
                  <a:cubicBezTo>
                    <a:pt x="37879" y="107180"/>
                    <a:pt x="42216" y="109108"/>
                    <a:pt x="46554" y="110168"/>
                  </a:cubicBezTo>
                  <a:lnTo>
                    <a:pt x="47903" y="115951"/>
                  </a:lnTo>
                  <a:cubicBezTo>
                    <a:pt x="48481" y="117783"/>
                    <a:pt x="49831" y="120000"/>
                    <a:pt x="51951" y="120000"/>
                  </a:cubicBezTo>
                  <a:lnTo>
                    <a:pt x="68048" y="120000"/>
                  </a:lnTo>
                  <a:cubicBezTo>
                    <a:pt x="70265" y="120000"/>
                    <a:pt x="71325" y="118072"/>
                    <a:pt x="72096" y="115951"/>
                  </a:cubicBezTo>
                  <a:lnTo>
                    <a:pt x="73445" y="110168"/>
                  </a:lnTo>
                  <a:cubicBezTo>
                    <a:pt x="77879" y="109108"/>
                    <a:pt x="82216" y="107180"/>
                    <a:pt x="85975" y="105060"/>
                  </a:cubicBezTo>
                  <a:lnTo>
                    <a:pt x="91180" y="108048"/>
                  </a:lnTo>
                  <a:cubicBezTo>
                    <a:pt x="92240" y="108626"/>
                    <a:pt x="93301" y="108819"/>
                    <a:pt x="94457" y="108819"/>
                  </a:cubicBezTo>
                  <a:cubicBezTo>
                    <a:pt x="95228" y="108819"/>
                    <a:pt x="96096" y="108626"/>
                    <a:pt x="96867" y="108048"/>
                  </a:cubicBezTo>
                  <a:lnTo>
                    <a:pt x="108048" y="96867"/>
                  </a:lnTo>
                  <a:cubicBezTo>
                    <a:pt x="109686" y="95228"/>
                    <a:pt x="109108" y="93108"/>
                    <a:pt x="108048" y="91180"/>
                  </a:cubicBezTo>
                  <a:lnTo>
                    <a:pt x="105060" y="85975"/>
                  </a:lnTo>
                  <a:cubicBezTo>
                    <a:pt x="107180" y="82216"/>
                    <a:pt x="109108" y="77879"/>
                    <a:pt x="110168" y="73445"/>
                  </a:cubicBezTo>
                  <a:lnTo>
                    <a:pt x="115951" y="72096"/>
                  </a:lnTo>
                  <a:cubicBezTo>
                    <a:pt x="117783" y="71614"/>
                    <a:pt x="120000" y="70265"/>
                    <a:pt x="120000" y="68048"/>
                  </a:cubicBezTo>
                  <a:lnTo>
                    <a:pt x="120000" y="51951"/>
                  </a:lnTo>
                  <a:cubicBezTo>
                    <a:pt x="120000" y="49831"/>
                    <a:pt x="118072" y="48481"/>
                    <a:pt x="115951" y="47903"/>
                  </a:cubicBezTo>
                  <a:close/>
                  <a:moveTo>
                    <a:pt x="114602" y="66698"/>
                  </a:moveTo>
                  <a:lnTo>
                    <a:pt x="114602" y="66698"/>
                  </a:lnTo>
                  <a:lnTo>
                    <a:pt x="108819" y="68048"/>
                  </a:lnTo>
                  <a:cubicBezTo>
                    <a:pt x="106987" y="68626"/>
                    <a:pt x="105349" y="69975"/>
                    <a:pt x="105060" y="71903"/>
                  </a:cubicBezTo>
                  <a:cubicBezTo>
                    <a:pt x="103903" y="75662"/>
                    <a:pt x="102361" y="79518"/>
                    <a:pt x="100433" y="82987"/>
                  </a:cubicBezTo>
                  <a:cubicBezTo>
                    <a:pt x="99373" y="84626"/>
                    <a:pt x="99373" y="86843"/>
                    <a:pt x="100433" y="88481"/>
                  </a:cubicBezTo>
                  <a:lnTo>
                    <a:pt x="103421" y="93301"/>
                  </a:lnTo>
                  <a:lnTo>
                    <a:pt x="93879" y="102843"/>
                  </a:lnTo>
                  <a:lnTo>
                    <a:pt x="93879" y="102843"/>
                  </a:lnTo>
                  <a:lnTo>
                    <a:pt x="88963" y="99855"/>
                  </a:lnTo>
                  <a:cubicBezTo>
                    <a:pt x="88192" y="99373"/>
                    <a:pt x="87132" y="99084"/>
                    <a:pt x="86265" y="99084"/>
                  </a:cubicBezTo>
                  <a:cubicBezTo>
                    <a:pt x="85493" y="99084"/>
                    <a:pt x="84337" y="99373"/>
                    <a:pt x="83566" y="99855"/>
                  </a:cubicBezTo>
                  <a:cubicBezTo>
                    <a:pt x="80000" y="101783"/>
                    <a:pt x="76240" y="103421"/>
                    <a:pt x="72385" y="104481"/>
                  </a:cubicBezTo>
                  <a:cubicBezTo>
                    <a:pt x="70457" y="105060"/>
                    <a:pt x="69108" y="106409"/>
                    <a:pt x="68626" y="108337"/>
                  </a:cubicBezTo>
                  <a:lnTo>
                    <a:pt x="67180" y="114024"/>
                  </a:lnTo>
                  <a:lnTo>
                    <a:pt x="67180" y="114024"/>
                  </a:lnTo>
                  <a:lnTo>
                    <a:pt x="53879" y="114024"/>
                  </a:lnTo>
                  <a:lnTo>
                    <a:pt x="52530" y="108337"/>
                  </a:lnTo>
                  <a:cubicBezTo>
                    <a:pt x="51951" y="106409"/>
                    <a:pt x="50602" y="104771"/>
                    <a:pt x="48771" y="104481"/>
                  </a:cubicBezTo>
                  <a:cubicBezTo>
                    <a:pt x="44915" y="103421"/>
                    <a:pt x="41156" y="101783"/>
                    <a:pt x="37590" y="99855"/>
                  </a:cubicBezTo>
                  <a:cubicBezTo>
                    <a:pt x="36722" y="99373"/>
                    <a:pt x="35662" y="99084"/>
                    <a:pt x="34891" y="99084"/>
                  </a:cubicBezTo>
                  <a:cubicBezTo>
                    <a:pt x="33734" y="99084"/>
                    <a:pt x="32963" y="99373"/>
                    <a:pt x="32096" y="99855"/>
                  </a:cubicBezTo>
                  <a:lnTo>
                    <a:pt x="27277" y="102843"/>
                  </a:lnTo>
                  <a:lnTo>
                    <a:pt x="27277" y="102843"/>
                  </a:lnTo>
                  <a:lnTo>
                    <a:pt x="17734" y="93301"/>
                  </a:lnTo>
                  <a:lnTo>
                    <a:pt x="20722" y="88481"/>
                  </a:lnTo>
                  <a:cubicBezTo>
                    <a:pt x="21783" y="86843"/>
                    <a:pt x="21783" y="84626"/>
                    <a:pt x="20722" y="82987"/>
                  </a:cubicBezTo>
                  <a:cubicBezTo>
                    <a:pt x="18506" y="79518"/>
                    <a:pt x="17156" y="75662"/>
                    <a:pt x="16096" y="71903"/>
                  </a:cubicBezTo>
                  <a:cubicBezTo>
                    <a:pt x="15518" y="69975"/>
                    <a:pt x="14168" y="68626"/>
                    <a:pt x="12240" y="68048"/>
                  </a:cubicBezTo>
                  <a:lnTo>
                    <a:pt x="6843" y="66698"/>
                  </a:lnTo>
                  <a:lnTo>
                    <a:pt x="6843" y="66698"/>
                  </a:lnTo>
                  <a:lnTo>
                    <a:pt x="6843" y="53397"/>
                  </a:lnTo>
                  <a:lnTo>
                    <a:pt x="12530" y="51951"/>
                  </a:lnTo>
                  <a:cubicBezTo>
                    <a:pt x="14457" y="51469"/>
                    <a:pt x="16096" y="50120"/>
                    <a:pt x="16385" y="48192"/>
                  </a:cubicBezTo>
                  <a:cubicBezTo>
                    <a:pt x="17445" y="44337"/>
                    <a:pt x="19084" y="40578"/>
                    <a:pt x="21012" y="37012"/>
                  </a:cubicBezTo>
                  <a:cubicBezTo>
                    <a:pt x="22072" y="35373"/>
                    <a:pt x="22072" y="33253"/>
                    <a:pt x="21012" y="31614"/>
                  </a:cubicBezTo>
                  <a:lnTo>
                    <a:pt x="18024" y="26698"/>
                  </a:lnTo>
                  <a:lnTo>
                    <a:pt x="18024" y="26698"/>
                  </a:lnTo>
                  <a:lnTo>
                    <a:pt x="27469" y="17156"/>
                  </a:lnTo>
                  <a:lnTo>
                    <a:pt x="32385" y="20144"/>
                  </a:lnTo>
                  <a:cubicBezTo>
                    <a:pt x="33253" y="20722"/>
                    <a:pt x="34313" y="21012"/>
                    <a:pt x="35084" y="21012"/>
                  </a:cubicBezTo>
                  <a:cubicBezTo>
                    <a:pt x="35951" y="21012"/>
                    <a:pt x="37012" y="20722"/>
                    <a:pt x="37879" y="20144"/>
                  </a:cubicBezTo>
                  <a:cubicBezTo>
                    <a:pt x="41349" y="18313"/>
                    <a:pt x="45204" y="16674"/>
                    <a:pt x="48963" y="15518"/>
                  </a:cubicBezTo>
                  <a:cubicBezTo>
                    <a:pt x="50891" y="15036"/>
                    <a:pt x="52240" y="13686"/>
                    <a:pt x="52819" y="11759"/>
                  </a:cubicBezTo>
                  <a:lnTo>
                    <a:pt x="54168" y="6072"/>
                  </a:lnTo>
                  <a:lnTo>
                    <a:pt x="67469" y="6072"/>
                  </a:lnTo>
                  <a:lnTo>
                    <a:pt x="67469" y="6072"/>
                  </a:lnTo>
                  <a:lnTo>
                    <a:pt x="68819" y="11759"/>
                  </a:lnTo>
                  <a:cubicBezTo>
                    <a:pt x="69397" y="13686"/>
                    <a:pt x="70746" y="15228"/>
                    <a:pt x="72674" y="15518"/>
                  </a:cubicBezTo>
                  <a:cubicBezTo>
                    <a:pt x="76433" y="16674"/>
                    <a:pt x="80289" y="18313"/>
                    <a:pt x="83855" y="20144"/>
                  </a:cubicBezTo>
                  <a:cubicBezTo>
                    <a:pt x="84626" y="20722"/>
                    <a:pt x="85686" y="21012"/>
                    <a:pt x="86554" y="21012"/>
                  </a:cubicBezTo>
                  <a:cubicBezTo>
                    <a:pt x="87614" y="21012"/>
                    <a:pt x="88481" y="20722"/>
                    <a:pt x="89253" y="20144"/>
                  </a:cubicBezTo>
                  <a:lnTo>
                    <a:pt x="94168" y="17156"/>
                  </a:lnTo>
                  <a:lnTo>
                    <a:pt x="103710" y="26698"/>
                  </a:lnTo>
                  <a:lnTo>
                    <a:pt x="103710" y="26698"/>
                  </a:lnTo>
                  <a:lnTo>
                    <a:pt x="100722" y="31614"/>
                  </a:lnTo>
                  <a:cubicBezTo>
                    <a:pt x="99566" y="33253"/>
                    <a:pt x="99566" y="35373"/>
                    <a:pt x="100722" y="37012"/>
                  </a:cubicBezTo>
                  <a:cubicBezTo>
                    <a:pt x="102554" y="40578"/>
                    <a:pt x="104192" y="44337"/>
                    <a:pt x="105349" y="48192"/>
                  </a:cubicBezTo>
                  <a:cubicBezTo>
                    <a:pt x="105831" y="50120"/>
                    <a:pt x="107180" y="51469"/>
                    <a:pt x="109108" y="51951"/>
                  </a:cubicBezTo>
                  <a:lnTo>
                    <a:pt x="114795" y="53397"/>
                  </a:lnTo>
                  <a:lnTo>
                    <a:pt x="114795" y="66698"/>
                  </a:lnTo>
                  <a:lnTo>
                    <a:pt x="114602" y="66698"/>
                  </a:lnTo>
                  <a:close/>
                  <a:moveTo>
                    <a:pt x="60144" y="32674"/>
                  </a:moveTo>
                  <a:cubicBezTo>
                    <a:pt x="45204" y="32674"/>
                    <a:pt x="32963" y="44915"/>
                    <a:pt x="32963" y="59855"/>
                  </a:cubicBezTo>
                  <a:cubicBezTo>
                    <a:pt x="32963" y="74891"/>
                    <a:pt x="45204" y="87132"/>
                    <a:pt x="60144" y="87132"/>
                  </a:cubicBezTo>
                  <a:cubicBezTo>
                    <a:pt x="75084" y="87132"/>
                    <a:pt x="87325" y="74891"/>
                    <a:pt x="87325" y="59855"/>
                  </a:cubicBezTo>
                  <a:cubicBezTo>
                    <a:pt x="87325" y="44915"/>
                    <a:pt x="75084" y="32674"/>
                    <a:pt x="60144" y="32674"/>
                  </a:cubicBezTo>
                  <a:close/>
                  <a:moveTo>
                    <a:pt x="60144" y="81638"/>
                  </a:moveTo>
                  <a:cubicBezTo>
                    <a:pt x="48192" y="81638"/>
                    <a:pt x="38361" y="71903"/>
                    <a:pt x="38361" y="59855"/>
                  </a:cubicBezTo>
                  <a:cubicBezTo>
                    <a:pt x="38361" y="47903"/>
                    <a:pt x="48192" y="38168"/>
                    <a:pt x="60144" y="38168"/>
                  </a:cubicBezTo>
                  <a:cubicBezTo>
                    <a:pt x="72096" y="38168"/>
                    <a:pt x="81927" y="47903"/>
                    <a:pt x="81927" y="59855"/>
                  </a:cubicBezTo>
                  <a:cubicBezTo>
                    <a:pt x="81927" y="71903"/>
                    <a:pt x="72096" y="81638"/>
                    <a:pt x="60144" y="816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502;p53"/>
            <p:cNvSpPr txBox="1"/>
            <p:nvPr/>
          </p:nvSpPr>
          <p:spPr>
            <a:xfrm>
              <a:off x="1295400" y="2204296"/>
              <a:ext cx="27432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Pandemic Bump</a:t>
              </a:r>
              <a:endParaRPr sz="2200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53719" y="3111923"/>
              <a:ext cx="3488275" cy="717005"/>
              <a:chOff x="553719" y="3111923"/>
              <a:chExt cx="3488275" cy="71700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53719" y="3111923"/>
                <a:ext cx="717000" cy="717005"/>
                <a:chOff x="5399700" y="3725350"/>
                <a:chExt cx="717000" cy="717005"/>
              </a:xfrm>
            </p:grpSpPr>
            <p:sp>
              <p:nvSpPr>
                <p:cNvPr id="498" name="Google Shape;498;p53"/>
                <p:cNvSpPr/>
                <p:nvPr/>
              </p:nvSpPr>
              <p:spPr>
                <a:xfrm>
                  <a:off x="5399700" y="3725355"/>
                  <a:ext cx="717000" cy="717000"/>
                </a:xfrm>
                <a:prstGeom prst="ellipse">
                  <a:avLst/>
                </a:prstGeom>
                <a:solidFill>
                  <a:srgbClr val="595959">
                    <a:alpha val="14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  <p:sp>
              <p:nvSpPr>
                <p:cNvPr id="499" name="Google Shape;499;p53"/>
                <p:cNvSpPr/>
                <p:nvPr/>
              </p:nvSpPr>
              <p:spPr>
                <a:xfrm>
                  <a:off x="5404750" y="3725350"/>
                  <a:ext cx="684900" cy="684900"/>
                </a:xfrm>
                <a:prstGeom prst="ellipse">
                  <a:avLst/>
                </a:prstGeom>
                <a:solidFill>
                  <a:srgbClr val="5477A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  <p:sp>
              <p:nvSpPr>
                <p:cNvPr id="500" name="Google Shape;500;p53"/>
                <p:cNvSpPr/>
                <p:nvPr/>
              </p:nvSpPr>
              <p:spPr>
                <a:xfrm>
                  <a:off x="5563900" y="3900551"/>
                  <a:ext cx="366600" cy="3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26398" y="81259"/>
                      </a:moveTo>
                      <a:lnTo>
                        <a:pt x="29202" y="78450"/>
                      </a:lnTo>
                      <a:cubicBezTo>
                        <a:pt x="29685" y="77966"/>
                        <a:pt x="29975" y="77384"/>
                        <a:pt x="29975" y="76610"/>
                      </a:cubicBezTo>
                      <a:cubicBezTo>
                        <a:pt x="29975" y="74963"/>
                        <a:pt x="28912" y="73801"/>
                        <a:pt x="27268" y="73801"/>
                      </a:cubicBezTo>
                      <a:cubicBezTo>
                        <a:pt x="26398" y="73801"/>
                        <a:pt x="25914" y="74092"/>
                        <a:pt x="25334" y="74673"/>
                      </a:cubicBezTo>
                      <a:lnTo>
                        <a:pt x="22626" y="77384"/>
                      </a:lnTo>
                      <a:cubicBezTo>
                        <a:pt x="22046" y="77966"/>
                        <a:pt x="21756" y="78450"/>
                        <a:pt x="21756" y="79322"/>
                      </a:cubicBezTo>
                      <a:cubicBezTo>
                        <a:pt x="21756" y="80968"/>
                        <a:pt x="22917" y="82033"/>
                        <a:pt x="24560" y="82033"/>
                      </a:cubicBezTo>
                      <a:cubicBezTo>
                        <a:pt x="25334" y="82033"/>
                        <a:pt x="25914" y="81743"/>
                        <a:pt x="26398" y="81259"/>
                      </a:cubicBezTo>
                      <a:close/>
                      <a:moveTo>
                        <a:pt x="43609" y="79322"/>
                      </a:moveTo>
                      <a:cubicBezTo>
                        <a:pt x="43609" y="77675"/>
                        <a:pt x="42546" y="76610"/>
                        <a:pt x="40902" y="76610"/>
                      </a:cubicBezTo>
                      <a:cubicBezTo>
                        <a:pt x="40032" y="76610"/>
                        <a:pt x="39548" y="76803"/>
                        <a:pt x="38968" y="77384"/>
                      </a:cubicBezTo>
                      <a:lnTo>
                        <a:pt x="11700" y="104697"/>
                      </a:lnTo>
                      <a:cubicBezTo>
                        <a:pt x="11120" y="105278"/>
                        <a:pt x="10829" y="105859"/>
                        <a:pt x="10829" y="106634"/>
                      </a:cubicBezTo>
                      <a:cubicBezTo>
                        <a:pt x="10829" y="108280"/>
                        <a:pt x="11990" y="109346"/>
                        <a:pt x="13634" y="109346"/>
                      </a:cubicBezTo>
                      <a:cubicBezTo>
                        <a:pt x="14407" y="109346"/>
                        <a:pt x="14987" y="109152"/>
                        <a:pt x="15471" y="108571"/>
                      </a:cubicBezTo>
                      <a:lnTo>
                        <a:pt x="42836" y="81259"/>
                      </a:lnTo>
                      <a:cubicBezTo>
                        <a:pt x="43319" y="80677"/>
                        <a:pt x="43609" y="80096"/>
                        <a:pt x="43609" y="79322"/>
                      </a:cubicBezTo>
                      <a:close/>
                      <a:moveTo>
                        <a:pt x="43609" y="90266"/>
                      </a:moveTo>
                      <a:cubicBezTo>
                        <a:pt x="42836" y="90266"/>
                        <a:pt x="42256" y="90556"/>
                        <a:pt x="41676" y="91041"/>
                      </a:cubicBezTo>
                      <a:lnTo>
                        <a:pt x="33553" y="99273"/>
                      </a:lnTo>
                      <a:cubicBezTo>
                        <a:pt x="32973" y="99854"/>
                        <a:pt x="32683" y="100338"/>
                        <a:pt x="32683" y="101210"/>
                      </a:cubicBezTo>
                      <a:cubicBezTo>
                        <a:pt x="32683" y="102857"/>
                        <a:pt x="33843" y="103922"/>
                        <a:pt x="35390" y="103922"/>
                      </a:cubicBezTo>
                      <a:cubicBezTo>
                        <a:pt x="36261" y="103922"/>
                        <a:pt x="36841" y="103631"/>
                        <a:pt x="37324" y="103050"/>
                      </a:cubicBezTo>
                      <a:lnTo>
                        <a:pt x="45543" y="94915"/>
                      </a:lnTo>
                      <a:cubicBezTo>
                        <a:pt x="46124" y="94334"/>
                        <a:pt x="46317" y="93753"/>
                        <a:pt x="46317" y="92978"/>
                      </a:cubicBezTo>
                      <a:cubicBezTo>
                        <a:pt x="46317" y="91331"/>
                        <a:pt x="45253" y="90266"/>
                        <a:pt x="43609" y="90266"/>
                      </a:cubicBezTo>
                      <a:close/>
                      <a:moveTo>
                        <a:pt x="120000" y="2808"/>
                      </a:moveTo>
                      <a:cubicBezTo>
                        <a:pt x="120000" y="1162"/>
                        <a:pt x="118936" y="0"/>
                        <a:pt x="117292" y="0"/>
                      </a:cubicBezTo>
                      <a:cubicBezTo>
                        <a:pt x="116712" y="0"/>
                        <a:pt x="116518" y="0"/>
                        <a:pt x="116228" y="290"/>
                      </a:cubicBezTo>
                      <a:lnTo>
                        <a:pt x="116228" y="290"/>
                      </a:lnTo>
                      <a:lnTo>
                        <a:pt x="1547" y="49491"/>
                      </a:lnTo>
                      <a:lnTo>
                        <a:pt x="1547" y="49491"/>
                      </a:lnTo>
                      <a:lnTo>
                        <a:pt x="1547" y="49491"/>
                      </a:lnTo>
                      <a:lnTo>
                        <a:pt x="1547" y="49491"/>
                      </a:lnTo>
                      <a:cubicBezTo>
                        <a:pt x="773" y="50072"/>
                        <a:pt x="0" y="50847"/>
                        <a:pt x="0" y="52009"/>
                      </a:cubicBezTo>
                      <a:cubicBezTo>
                        <a:pt x="0" y="53365"/>
                        <a:pt x="773" y="54140"/>
                        <a:pt x="1837" y="54430"/>
                      </a:cubicBezTo>
                      <a:lnTo>
                        <a:pt x="1837" y="54430"/>
                      </a:lnTo>
                      <a:lnTo>
                        <a:pt x="46897" y="73026"/>
                      </a:lnTo>
                      <a:lnTo>
                        <a:pt x="65463" y="118159"/>
                      </a:lnTo>
                      <a:lnTo>
                        <a:pt x="65463" y="118159"/>
                      </a:lnTo>
                      <a:cubicBezTo>
                        <a:pt x="65753" y="119225"/>
                        <a:pt x="66817" y="120000"/>
                        <a:pt x="67880" y="120000"/>
                      </a:cubicBezTo>
                      <a:cubicBezTo>
                        <a:pt x="69041" y="120000"/>
                        <a:pt x="69814" y="119515"/>
                        <a:pt x="70394" y="118353"/>
                      </a:cubicBezTo>
                      <a:lnTo>
                        <a:pt x="70394" y="118353"/>
                      </a:lnTo>
                      <a:lnTo>
                        <a:pt x="70394" y="118353"/>
                      </a:lnTo>
                      <a:lnTo>
                        <a:pt x="70394" y="118353"/>
                      </a:lnTo>
                      <a:lnTo>
                        <a:pt x="119516" y="3583"/>
                      </a:lnTo>
                      <a:lnTo>
                        <a:pt x="119516" y="3583"/>
                      </a:lnTo>
                      <a:cubicBezTo>
                        <a:pt x="120000" y="3583"/>
                        <a:pt x="120000" y="3292"/>
                        <a:pt x="120000" y="2808"/>
                      </a:cubicBezTo>
                      <a:close/>
                      <a:moveTo>
                        <a:pt x="9766" y="52009"/>
                      </a:moveTo>
                      <a:lnTo>
                        <a:pt x="105302" y="10944"/>
                      </a:lnTo>
                      <a:lnTo>
                        <a:pt x="48251" y="68087"/>
                      </a:lnTo>
                      <a:lnTo>
                        <a:pt x="9766" y="52009"/>
                      </a:lnTo>
                      <a:close/>
                      <a:moveTo>
                        <a:pt x="68170" y="110508"/>
                      </a:moveTo>
                      <a:lnTo>
                        <a:pt x="52312" y="71670"/>
                      </a:lnTo>
                      <a:lnTo>
                        <a:pt x="109363" y="14527"/>
                      </a:lnTo>
                      <a:lnTo>
                        <a:pt x="68170" y="1105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" name="Google Shape;502;p53"/>
              <p:cNvSpPr txBox="1"/>
              <p:nvPr/>
            </p:nvSpPr>
            <p:spPr>
              <a:xfrm>
                <a:off x="1298794" y="3194896"/>
                <a:ext cx="2743200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200" dirty="0">
                    <a:solidFill>
                      <a:srgbClr val="FFFFFF"/>
                    </a:solidFill>
                    <a:latin typeface="+mn-lt"/>
                    <a:ea typeface="Muli"/>
                    <a:cs typeface="Muli"/>
                    <a:sym typeface="Muli"/>
                  </a:rPr>
                  <a:t>Sanitizer Shift</a:t>
                </a:r>
                <a:endParaRPr sz="22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38" name="Google Shape;496;p53"/>
            <p:cNvSpPr>
              <a:spLocks/>
            </p:cNvSpPr>
            <p:nvPr/>
          </p:nvSpPr>
          <p:spPr>
            <a:xfrm>
              <a:off x="5029200" y="2141642"/>
              <a:ext cx="713232" cy="713232"/>
            </a:xfrm>
            <a:prstGeom prst="ellipse">
              <a:avLst/>
            </a:prstGeom>
            <a:solidFill>
              <a:srgbClr val="5477A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" name="Google Shape;502;p53"/>
            <p:cNvSpPr txBox="1"/>
            <p:nvPr/>
          </p:nvSpPr>
          <p:spPr>
            <a:xfrm>
              <a:off x="5779376" y="2204296"/>
              <a:ext cx="298362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Tech and Innovation</a:t>
              </a:r>
              <a:endParaRPr sz="2200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037696" y="3111923"/>
              <a:ext cx="3801504" cy="717005"/>
              <a:chOff x="5037696" y="3111923"/>
              <a:chExt cx="3801504" cy="717005"/>
            </a:xfrm>
          </p:grpSpPr>
          <p:grpSp>
            <p:nvGrpSpPr>
              <p:cNvPr id="40" name="Group 31"/>
              <p:cNvGrpSpPr/>
              <p:nvPr/>
            </p:nvGrpSpPr>
            <p:grpSpPr>
              <a:xfrm>
                <a:off x="5037696" y="3111923"/>
                <a:ext cx="717000" cy="717005"/>
                <a:chOff x="5399700" y="3725350"/>
                <a:chExt cx="717000" cy="717005"/>
              </a:xfrm>
            </p:grpSpPr>
            <p:sp>
              <p:nvSpPr>
                <p:cNvPr id="43" name="Google Shape;498;p53"/>
                <p:cNvSpPr/>
                <p:nvPr/>
              </p:nvSpPr>
              <p:spPr>
                <a:xfrm>
                  <a:off x="5399700" y="3725355"/>
                  <a:ext cx="717000" cy="717000"/>
                </a:xfrm>
                <a:prstGeom prst="ellipse">
                  <a:avLst/>
                </a:prstGeom>
                <a:solidFill>
                  <a:srgbClr val="595959">
                    <a:alpha val="14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  <p:sp>
              <p:nvSpPr>
                <p:cNvPr id="44" name="Google Shape;499;p53"/>
                <p:cNvSpPr/>
                <p:nvPr/>
              </p:nvSpPr>
              <p:spPr>
                <a:xfrm>
                  <a:off x="5404750" y="3725350"/>
                  <a:ext cx="684900" cy="684900"/>
                </a:xfrm>
                <a:prstGeom prst="ellipse">
                  <a:avLst/>
                </a:prstGeom>
                <a:solidFill>
                  <a:srgbClr val="5477A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</p:grpSp>
          <p:sp>
            <p:nvSpPr>
              <p:cNvPr id="42" name="Google Shape;502;p53"/>
              <p:cNvSpPr txBox="1"/>
              <p:nvPr/>
            </p:nvSpPr>
            <p:spPr>
              <a:xfrm>
                <a:off x="5782770" y="3215215"/>
                <a:ext cx="3056430" cy="5198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dirty="0">
                    <a:solidFill>
                      <a:srgbClr val="FFFFFF"/>
                    </a:solidFill>
                    <a:latin typeface="+mn-lt"/>
                    <a:ea typeface="Muli"/>
                    <a:cs typeface="Muli"/>
                    <a:sym typeface="Muli"/>
                  </a:rPr>
                  <a:t>New Product Offerings</a:t>
                </a:r>
                <a:endParaRPr sz="22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50" name="Google Shape;407;p50"/>
            <p:cNvSpPr>
              <a:spLocks noChangeAspect="1"/>
            </p:cNvSpPr>
            <p:nvPr/>
          </p:nvSpPr>
          <p:spPr>
            <a:xfrm>
              <a:off x="5257800" y="3244762"/>
              <a:ext cx="259543" cy="45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6376"/>
                  </a:moveTo>
                  <a:cubicBezTo>
                    <a:pt x="120000" y="44734"/>
                    <a:pt x="118050" y="43671"/>
                    <a:pt x="115036" y="43671"/>
                  </a:cubicBezTo>
                  <a:lnTo>
                    <a:pt x="74977" y="43671"/>
                  </a:lnTo>
                  <a:lnTo>
                    <a:pt x="99438" y="3574"/>
                  </a:lnTo>
                  <a:lnTo>
                    <a:pt x="99438" y="3574"/>
                  </a:lnTo>
                  <a:cubicBezTo>
                    <a:pt x="99438" y="3285"/>
                    <a:pt x="99970" y="2995"/>
                    <a:pt x="99970" y="2705"/>
                  </a:cubicBezTo>
                  <a:cubicBezTo>
                    <a:pt x="99970" y="1062"/>
                    <a:pt x="98020" y="0"/>
                    <a:pt x="95007" y="0"/>
                  </a:cubicBezTo>
                  <a:lnTo>
                    <a:pt x="45022" y="0"/>
                  </a:lnTo>
                  <a:cubicBezTo>
                    <a:pt x="42895" y="0"/>
                    <a:pt x="40945" y="869"/>
                    <a:pt x="40413" y="1932"/>
                  </a:cubicBezTo>
                  <a:lnTo>
                    <a:pt x="40413" y="1932"/>
                  </a:lnTo>
                  <a:lnTo>
                    <a:pt x="531" y="67342"/>
                  </a:lnTo>
                  <a:lnTo>
                    <a:pt x="531" y="67342"/>
                  </a:lnTo>
                  <a:cubicBezTo>
                    <a:pt x="531" y="67632"/>
                    <a:pt x="0" y="67922"/>
                    <a:pt x="0" y="68212"/>
                  </a:cubicBezTo>
                  <a:cubicBezTo>
                    <a:pt x="0" y="69855"/>
                    <a:pt x="1949" y="70917"/>
                    <a:pt x="4963" y="70917"/>
                  </a:cubicBezTo>
                  <a:lnTo>
                    <a:pt x="49453" y="70917"/>
                  </a:lnTo>
                  <a:lnTo>
                    <a:pt x="40059" y="117004"/>
                  </a:lnTo>
                  <a:lnTo>
                    <a:pt x="40059" y="117004"/>
                  </a:lnTo>
                  <a:lnTo>
                    <a:pt x="40059" y="117294"/>
                  </a:lnTo>
                  <a:cubicBezTo>
                    <a:pt x="40059" y="118937"/>
                    <a:pt x="42008" y="120000"/>
                    <a:pt x="45022" y="120000"/>
                  </a:cubicBezTo>
                  <a:cubicBezTo>
                    <a:pt x="46971" y="120000"/>
                    <a:pt x="48567" y="119420"/>
                    <a:pt x="49453" y="118357"/>
                  </a:cubicBezTo>
                  <a:lnTo>
                    <a:pt x="49453" y="118357"/>
                  </a:lnTo>
                  <a:lnTo>
                    <a:pt x="119468" y="47439"/>
                  </a:lnTo>
                  <a:lnTo>
                    <a:pt x="119468" y="47439"/>
                  </a:lnTo>
                  <a:cubicBezTo>
                    <a:pt x="120000" y="47149"/>
                    <a:pt x="120000" y="46956"/>
                    <a:pt x="120000" y="46376"/>
                  </a:cubicBezTo>
                  <a:close/>
                  <a:moveTo>
                    <a:pt x="52998" y="103671"/>
                  </a:moveTo>
                  <a:lnTo>
                    <a:pt x="59911" y="68405"/>
                  </a:lnTo>
                  <a:lnTo>
                    <a:pt x="59911" y="68405"/>
                  </a:lnTo>
                  <a:lnTo>
                    <a:pt x="59911" y="68212"/>
                  </a:lnTo>
                  <a:cubicBezTo>
                    <a:pt x="59911" y="66570"/>
                    <a:pt x="57961" y="65410"/>
                    <a:pt x="54948" y="65410"/>
                  </a:cubicBezTo>
                  <a:lnTo>
                    <a:pt x="12053" y="65410"/>
                  </a:lnTo>
                  <a:lnTo>
                    <a:pt x="48567" y="5507"/>
                  </a:lnTo>
                  <a:lnTo>
                    <a:pt x="87917" y="5507"/>
                  </a:lnTo>
                  <a:lnTo>
                    <a:pt x="63456" y="45507"/>
                  </a:lnTo>
                  <a:lnTo>
                    <a:pt x="63456" y="45507"/>
                  </a:lnTo>
                  <a:cubicBezTo>
                    <a:pt x="63456" y="45797"/>
                    <a:pt x="62924" y="46086"/>
                    <a:pt x="62924" y="46376"/>
                  </a:cubicBezTo>
                  <a:cubicBezTo>
                    <a:pt x="62924" y="48019"/>
                    <a:pt x="65051" y="49082"/>
                    <a:pt x="68064" y="49082"/>
                  </a:cubicBezTo>
                  <a:lnTo>
                    <a:pt x="106528" y="49082"/>
                  </a:lnTo>
                  <a:lnTo>
                    <a:pt x="52998" y="1036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001;p68"/>
            <p:cNvSpPr>
              <a:spLocks noChangeAspect="1"/>
            </p:cNvSpPr>
            <p:nvPr/>
          </p:nvSpPr>
          <p:spPr>
            <a:xfrm>
              <a:off x="5245012" y="2305314"/>
              <a:ext cx="306409" cy="36576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209" y="87246"/>
                  </a:moveTo>
                  <a:cubicBezTo>
                    <a:pt x="29558" y="87246"/>
                    <a:pt x="26614" y="89758"/>
                    <a:pt x="26614" y="92753"/>
                  </a:cubicBezTo>
                  <a:cubicBezTo>
                    <a:pt x="26614" y="95748"/>
                    <a:pt x="29558" y="98164"/>
                    <a:pt x="33209" y="98164"/>
                  </a:cubicBezTo>
                  <a:cubicBezTo>
                    <a:pt x="36859" y="98164"/>
                    <a:pt x="39803" y="95748"/>
                    <a:pt x="39803" y="92753"/>
                  </a:cubicBezTo>
                  <a:cubicBezTo>
                    <a:pt x="39803" y="89758"/>
                    <a:pt x="36859" y="87246"/>
                    <a:pt x="33209" y="87246"/>
                  </a:cubicBezTo>
                  <a:close/>
                  <a:moveTo>
                    <a:pt x="43218" y="65410"/>
                  </a:moveTo>
                  <a:cubicBezTo>
                    <a:pt x="41216" y="65410"/>
                    <a:pt x="39803" y="66570"/>
                    <a:pt x="39803" y="68212"/>
                  </a:cubicBezTo>
                  <a:cubicBezTo>
                    <a:pt x="39803" y="69855"/>
                    <a:pt x="41216" y="70917"/>
                    <a:pt x="43218" y="70917"/>
                  </a:cubicBezTo>
                  <a:cubicBezTo>
                    <a:pt x="45220" y="70917"/>
                    <a:pt x="46516" y="69855"/>
                    <a:pt x="46516" y="68212"/>
                  </a:cubicBezTo>
                  <a:cubicBezTo>
                    <a:pt x="46516" y="66570"/>
                    <a:pt x="45220" y="65410"/>
                    <a:pt x="43218" y="65410"/>
                  </a:cubicBezTo>
                  <a:close/>
                  <a:moveTo>
                    <a:pt x="89735" y="87246"/>
                  </a:moveTo>
                  <a:cubicBezTo>
                    <a:pt x="87733" y="87246"/>
                    <a:pt x="86437" y="88405"/>
                    <a:pt x="86437" y="89951"/>
                  </a:cubicBezTo>
                  <a:cubicBezTo>
                    <a:pt x="86437" y="91594"/>
                    <a:pt x="87733" y="92753"/>
                    <a:pt x="89735" y="92753"/>
                  </a:cubicBezTo>
                  <a:cubicBezTo>
                    <a:pt x="91736" y="92753"/>
                    <a:pt x="93032" y="91594"/>
                    <a:pt x="93032" y="89951"/>
                  </a:cubicBezTo>
                  <a:cubicBezTo>
                    <a:pt x="93032" y="88405"/>
                    <a:pt x="91736" y="87246"/>
                    <a:pt x="89735" y="87246"/>
                  </a:cubicBezTo>
                  <a:close/>
                  <a:moveTo>
                    <a:pt x="93032" y="43671"/>
                  </a:moveTo>
                  <a:lnTo>
                    <a:pt x="93032" y="16328"/>
                  </a:lnTo>
                  <a:lnTo>
                    <a:pt x="99627" y="16328"/>
                  </a:lnTo>
                  <a:cubicBezTo>
                    <a:pt x="103277" y="16328"/>
                    <a:pt x="106339" y="13913"/>
                    <a:pt x="106339" y="10917"/>
                  </a:cubicBezTo>
                  <a:lnTo>
                    <a:pt x="106339" y="5507"/>
                  </a:lnTo>
                  <a:cubicBezTo>
                    <a:pt x="106339" y="2512"/>
                    <a:pt x="103277" y="0"/>
                    <a:pt x="99627" y="0"/>
                  </a:cubicBezTo>
                  <a:lnTo>
                    <a:pt x="19901" y="0"/>
                  </a:lnTo>
                  <a:cubicBezTo>
                    <a:pt x="16251" y="0"/>
                    <a:pt x="13307" y="2512"/>
                    <a:pt x="13307" y="5507"/>
                  </a:cubicBezTo>
                  <a:lnTo>
                    <a:pt x="13307" y="10917"/>
                  </a:lnTo>
                  <a:cubicBezTo>
                    <a:pt x="13307" y="13913"/>
                    <a:pt x="16251" y="16328"/>
                    <a:pt x="19901" y="16328"/>
                  </a:cubicBezTo>
                  <a:lnTo>
                    <a:pt x="26614" y="16328"/>
                  </a:lnTo>
                  <a:lnTo>
                    <a:pt x="26614" y="43671"/>
                  </a:lnTo>
                  <a:cubicBezTo>
                    <a:pt x="10598" y="52367"/>
                    <a:pt x="0" y="67342"/>
                    <a:pt x="0" y="84541"/>
                  </a:cubicBezTo>
                  <a:cubicBezTo>
                    <a:pt x="0" y="98454"/>
                    <a:pt x="6947" y="111014"/>
                    <a:pt x="18606" y="120000"/>
                  </a:cubicBezTo>
                  <a:lnTo>
                    <a:pt x="101393" y="120000"/>
                  </a:lnTo>
                  <a:cubicBezTo>
                    <a:pt x="112698" y="111014"/>
                    <a:pt x="120000" y="98454"/>
                    <a:pt x="120000" y="84541"/>
                  </a:cubicBezTo>
                  <a:cubicBezTo>
                    <a:pt x="119646" y="67632"/>
                    <a:pt x="108930" y="52657"/>
                    <a:pt x="93032" y="43671"/>
                  </a:cubicBezTo>
                  <a:close/>
                  <a:moveTo>
                    <a:pt x="19901" y="10917"/>
                  </a:moveTo>
                  <a:lnTo>
                    <a:pt x="19901" y="5507"/>
                  </a:lnTo>
                  <a:lnTo>
                    <a:pt x="99627" y="5507"/>
                  </a:lnTo>
                  <a:lnTo>
                    <a:pt x="99627" y="10917"/>
                  </a:lnTo>
                  <a:lnTo>
                    <a:pt x="19901" y="10917"/>
                  </a:lnTo>
                  <a:close/>
                  <a:moveTo>
                    <a:pt x="86437" y="16328"/>
                  </a:moveTo>
                  <a:lnTo>
                    <a:pt x="86437" y="23961"/>
                  </a:lnTo>
                  <a:cubicBezTo>
                    <a:pt x="79725" y="23961"/>
                    <a:pt x="71128" y="25120"/>
                    <a:pt x="61825" y="29468"/>
                  </a:cubicBezTo>
                  <a:cubicBezTo>
                    <a:pt x="50873" y="34685"/>
                    <a:pt x="40510" y="33043"/>
                    <a:pt x="33209" y="30241"/>
                  </a:cubicBezTo>
                  <a:lnTo>
                    <a:pt x="33209" y="16328"/>
                  </a:lnTo>
                  <a:lnTo>
                    <a:pt x="86437" y="16328"/>
                  </a:lnTo>
                  <a:close/>
                  <a:moveTo>
                    <a:pt x="98331" y="114492"/>
                  </a:moveTo>
                  <a:lnTo>
                    <a:pt x="21197" y="114492"/>
                  </a:lnTo>
                  <a:cubicBezTo>
                    <a:pt x="11894" y="106376"/>
                    <a:pt x="6594" y="95748"/>
                    <a:pt x="6594" y="84541"/>
                  </a:cubicBezTo>
                  <a:cubicBezTo>
                    <a:pt x="6594" y="70048"/>
                    <a:pt x="15544" y="56425"/>
                    <a:pt x="30264" y="48309"/>
                  </a:cubicBezTo>
                  <a:cubicBezTo>
                    <a:pt x="32266" y="47149"/>
                    <a:pt x="33209" y="45507"/>
                    <a:pt x="33209" y="43671"/>
                  </a:cubicBezTo>
                  <a:lnTo>
                    <a:pt x="33209" y="36231"/>
                  </a:lnTo>
                  <a:cubicBezTo>
                    <a:pt x="37212" y="37681"/>
                    <a:pt x="41805" y="38454"/>
                    <a:pt x="46869" y="38454"/>
                  </a:cubicBezTo>
                  <a:cubicBezTo>
                    <a:pt x="52522" y="38454"/>
                    <a:pt x="58410" y="37391"/>
                    <a:pt x="64769" y="34396"/>
                  </a:cubicBezTo>
                  <a:cubicBezTo>
                    <a:pt x="73130" y="30531"/>
                    <a:pt x="80431" y="29468"/>
                    <a:pt x="86084" y="29468"/>
                  </a:cubicBezTo>
                  <a:lnTo>
                    <a:pt x="86084" y="43671"/>
                  </a:lnTo>
                  <a:cubicBezTo>
                    <a:pt x="86084" y="45507"/>
                    <a:pt x="87026" y="47149"/>
                    <a:pt x="89028" y="48309"/>
                  </a:cubicBezTo>
                  <a:cubicBezTo>
                    <a:pt x="103984" y="56425"/>
                    <a:pt x="112698" y="70048"/>
                    <a:pt x="112698" y="84541"/>
                  </a:cubicBezTo>
                  <a:cubicBezTo>
                    <a:pt x="112934" y="95748"/>
                    <a:pt x="107634" y="106376"/>
                    <a:pt x="98331" y="114492"/>
                  </a:cubicBezTo>
                  <a:close/>
                  <a:moveTo>
                    <a:pt x="69715" y="49082"/>
                  </a:moveTo>
                  <a:cubicBezTo>
                    <a:pt x="64062" y="49082"/>
                    <a:pt x="59823" y="52657"/>
                    <a:pt x="59823" y="57294"/>
                  </a:cubicBezTo>
                  <a:cubicBezTo>
                    <a:pt x="59823" y="61932"/>
                    <a:pt x="64062" y="65410"/>
                    <a:pt x="69715" y="65410"/>
                  </a:cubicBezTo>
                  <a:cubicBezTo>
                    <a:pt x="75368" y="65410"/>
                    <a:pt x="79725" y="61932"/>
                    <a:pt x="79725" y="57294"/>
                  </a:cubicBezTo>
                  <a:cubicBezTo>
                    <a:pt x="79725" y="52657"/>
                    <a:pt x="75368" y="49082"/>
                    <a:pt x="69715" y="49082"/>
                  </a:cubicBezTo>
                  <a:close/>
                  <a:moveTo>
                    <a:pt x="69715" y="60000"/>
                  </a:moveTo>
                  <a:cubicBezTo>
                    <a:pt x="67831" y="60000"/>
                    <a:pt x="66418" y="58937"/>
                    <a:pt x="66418" y="57294"/>
                  </a:cubicBezTo>
                  <a:cubicBezTo>
                    <a:pt x="66418" y="55652"/>
                    <a:pt x="67831" y="54589"/>
                    <a:pt x="69715" y="54589"/>
                  </a:cubicBezTo>
                  <a:cubicBezTo>
                    <a:pt x="71717" y="54589"/>
                    <a:pt x="73130" y="55652"/>
                    <a:pt x="73130" y="57294"/>
                  </a:cubicBezTo>
                  <a:cubicBezTo>
                    <a:pt x="73130" y="58937"/>
                    <a:pt x="71717" y="60000"/>
                    <a:pt x="69715" y="60000"/>
                  </a:cubicBezTo>
                  <a:close/>
                  <a:moveTo>
                    <a:pt x="59823" y="76328"/>
                  </a:moveTo>
                  <a:cubicBezTo>
                    <a:pt x="56172" y="76328"/>
                    <a:pt x="53110" y="78840"/>
                    <a:pt x="53110" y="81835"/>
                  </a:cubicBezTo>
                  <a:cubicBezTo>
                    <a:pt x="53110" y="84830"/>
                    <a:pt x="56172" y="87246"/>
                    <a:pt x="59823" y="87246"/>
                  </a:cubicBezTo>
                  <a:cubicBezTo>
                    <a:pt x="63473" y="87246"/>
                    <a:pt x="66418" y="84830"/>
                    <a:pt x="66418" y="81835"/>
                  </a:cubicBezTo>
                  <a:cubicBezTo>
                    <a:pt x="66418" y="78840"/>
                    <a:pt x="63473" y="76328"/>
                    <a:pt x="59823" y="76328"/>
                  </a:cubicBezTo>
                  <a:close/>
                  <a:moveTo>
                    <a:pt x="69715" y="98164"/>
                  </a:moveTo>
                  <a:cubicBezTo>
                    <a:pt x="67831" y="98164"/>
                    <a:pt x="66418" y="99227"/>
                    <a:pt x="66418" y="100869"/>
                  </a:cubicBezTo>
                  <a:cubicBezTo>
                    <a:pt x="66418" y="102512"/>
                    <a:pt x="67831" y="103671"/>
                    <a:pt x="69715" y="103671"/>
                  </a:cubicBezTo>
                  <a:cubicBezTo>
                    <a:pt x="71717" y="103671"/>
                    <a:pt x="73130" y="102512"/>
                    <a:pt x="73130" y="100869"/>
                  </a:cubicBezTo>
                  <a:cubicBezTo>
                    <a:pt x="73130" y="99227"/>
                    <a:pt x="71717" y="98164"/>
                    <a:pt x="69715" y="981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605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Our</a:t>
            </a:r>
            <a:r>
              <a:rPr lang="en" dirty="0">
                <a:solidFill>
                  <a:srgbClr val="75A6E7"/>
                </a:solidFill>
                <a:latin typeface="Arial Black"/>
                <a:ea typeface="Arial Black"/>
                <a:cs typeface="Arial Black"/>
                <a:sym typeface="Arial Black"/>
              </a:rPr>
              <a:t> Brands</a:t>
            </a:r>
            <a:endParaRPr dirty="0">
              <a:solidFill>
                <a:srgbClr val="75A6E7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9" name="Google Shape;319;p44"/>
          <p:cNvSpPr txBox="1">
            <a:spLocks noGrp="1"/>
          </p:cNvSpPr>
          <p:nvPr>
            <p:ph type="subTitle" idx="1"/>
          </p:nvPr>
        </p:nvSpPr>
        <p:spPr>
          <a:xfrm>
            <a:off x="632550" y="3247775"/>
            <a:ext cx="63720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75A6E7"/>
                </a:solidFill>
                <a:latin typeface="+mj-lt"/>
              </a:rPr>
              <a:t>Commercial</a:t>
            </a:r>
            <a:r>
              <a:rPr lang="en" dirty="0">
                <a:latin typeface="+mj-lt"/>
              </a:rPr>
              <a:t> and </a:t>
            </a:r>
            <a:r>
              <a:rPr lang="en" dirty="0">
                <a:solidFill>
                  <a:srgbClr val="75A6E7"/>
                </a:solidFill>
                <a:latin typeface="+mj-lt"/>
              </a:rPr>
              <a:t>industrial</a:t>
            </a:r>
            <a:r>
              <a:rPr lang="en" dirty="0">
                <a:latin typeface="+mj-lt"/>
              </a:rPr>
              <a:t> hand care </a:t>
            </a:r>
            <a:r>
              <a:rPr lang="en" dirty="0">
                <a:solidFill>
                  <a:srgbClr val="75A6E7"/>
                </a:solidFill>
                <a:latin typeface="+mj-lt"/>
                <a:ea typeface="Arial Black"/>
                <a:cs typeface="Arial Black"/>
                <a:sym typeface="Arial Black"/>
              </a:rPr>
              <a:t>solutions</a:t>
            </a:r>
            <a:endParaRPr dirty="0">
              <a:solidFill>
                <a:srgbClr val="75A6E7"/>
              </a:solidFill>
              <a:latin typeface="+mj-lt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 txBox="1">
            <a:spLocks noGrp="1"/>
          </p:cNvSpPr>
          <p:nvPr>
            <p:ph type="subTitle" idx="1"/>
          </p:nvPr>
        </p:nvSpPr>
        <p:spPr>
          <a:xfrm>
            <a:off x="457200" y="3500700"/>
            <a:ext cx="3657600" cy="595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+mn-lt"/>
              </a:rPr>
              <a:t>General purpose hand care</a:t>
            </a:r>
            <a:endParaRPr dirty="0">
              <a:latin typeface="+mn-lt"/>
            </a:endParaRPr>
          </a:p>
        </p:txBody>
      </p:sp>
      <p:sp>
        <p:nvSpPr>
          <p:cNvPr id="356" name="Google Shape;356;p46"/>
          <p:cNvSpPr txBox="1">
            <a:spLocks noGrp="1"/>
          </p:cNvSpPr>
          <p:nvPr>
            <p:ph type="subTitle" idx="2"/>
          </p:nvPr>
        </p:nvSpPr>
        <p:spPr>
          <a:xfrm>
            <a:off x="5168054" y="3500700"/>
            <a:ext cx="3505200" cy="595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+mn-lt"/>
              </a:rPr>
              <a:t>Heavy duty, industrial hand care</a:t>
            </a:r>
            <a:endParaRPr dirty="0">
              <a:latin typeface="+mn-lt"/>
            </a:endParaRPr>
          </a:p>
        </p:txBody>
      </p:sp>
      <p:pic>
        <p:nvPicPr>
          <p:cNvPr id="6" name="Picture 5" descr="HEALTH GUARD LOGO 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73" y="1504950"/>
            <a:ext cx="2698107" cy="1371600"/>
          </a:xfrm>
          <a:prstGeom prst="rect">
            <a:avLst/>
          </a:prstGeom>
        </p:spPr>
      </p:pic>
      <p:pic>
        <p:nvPicPr>
          <p:cNvPr id="9" name="Picture 8" descr="KutolPro logo white outline.png"/>
          <p:cNvPicPr>
            <a:picLocks noChangeAspect="1"/>
          </p:cNvPicPr>
          <p:nvPr/>
        </p:nvPicPr>
        <p:blipFill>
          <a:blip r:embed="rId4"/>
          <a:srcRect t="12346" b="13580"/>
          <a:stretch>
            <a:fillRect/>
          </a:stretch>
        </p:blipFill>
        <p:spPr>
          <a:xfrm>
            <a:off x="5334000" y="1200150"/>
            <a:ext cx="3048143" cy="2011680"/>
          </a:xfrm>
          <a:prstGeom prst="rect">
            <a:avLst/>
          </a:prstGeom>
        </p:spPr>
      </p:pic>
      <p:sp>
        <p:nvSpPr>
          <p:cNvPr id="10" name="Google Shape;356;p46"/>
          <p:cNvSpPr txBox="1">
            <a:spLocks/>
          </p:cNvSpPr>
          <p:nvPr/>
        </p:nvSpPr>
        <p:spPr>
          <a:xfrm>
            <a:off x="4724400" y="285750"/>
            <a:ext cx="388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en-US" sz="1700" dirty="0">
                <a:solidFill>
                  <a:srgbClr val="FFFFFF"/>
                </a:solidFill>
                <a:latin typeface="+mj-lt"/>
                <a:ea typeface="Muli"/>
                <a:cs typeface="Muli"/>
                <a:sym typeface="Muli"/>
              </a:rPr>
              <a:t>F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li"/>
                <a:cs typeface="Muli"/>
                <a:sym typeface="Muli"/>
              </a:rPr>
              <a:t>or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Muli"/>
                <a:cs typeface="Muli"/>
                <a:sym typeface="Muli"/>
              </a:rPr>
              <a:t>hard-to-clean</a:t>
            </a:r>
            <a:r>
              <a:rPr kumimoji="0" lang="en-US" sz="17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li"/>
                <a:cs typeface="Muli"/>
                <a:sym typeface="Muli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li"/>
                <a:cs typeface="Muli"/>
                <a:sym typeface="Muli"/>
              </a:rPr>
              <a:t>soils and stains</a:t>
            </a:r>
          </a:p>
        </p:txBody>
      </p:sp>
      <p:sp>
        <p:nvSpPr>
          <p:cNvPr id="11" name="Google Shape;355;p46"/>
          <p:cNvSpPr txBox="1">
            <a:spLocks/>
          </p:cNvSpPr>
          <p:nvPr/>
        </p:nvSpPr>
        <p:spPr>
          <a:xfrm>
            <a:off x="104989" y="285750"/>
            <a:ext cx="441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5E85B9"/>
                </a:solidFill>
                <a:effectLst/>
                <a:uLnTx/>
                <a:uFillTx/>
                <a:latin typeface="+mj-lt"/>
                <a:ea typeface="Muli"/>
                <a:cs typeface="Muli"/>
                <a:sym typeface="Muli"/>
              </a:rPr>
              <a:t>For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5E85B9"/>
                </a:solidFill>
                <a:effectLst/>
                <a:uLnTx/>
                <a:uFillTx/>
                <a:latin typeface="Arial Black" pitchFamily="34" charset="0"/>
                <a:ea typeface="Muli"/>
                <a:cs typeface="Muli"/>
                <a:sym typeface="Muli"/>
              </a:rPr>
              <a:t>everyday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5E85B9"/>
                </a:solidFill>
                <a:effectLst/>
                <a:uLnTx/>
                <a:uFillTx/>
                <a:latin typeface="+mj-lt"/>
                <a:ea typeface="Muli"/>
                <a:cs typeface="Muli"/>
                <a:sym typeface="Muli"/>
              </a:rPr>
              <a:t> handwashing</a:t>
            </a:r>
            <a:r>
              <a:rPr kumimoji="0" lang="en-US" sz="1700" b="0" i="0" u="none" strike="noStrike" kern="0" cap="none" spc="0" normalizeH="0" noProof="0" dirty="0">
                <a:ln>
                  <a:noFill/>
                </a:ln>
                <a:solidFill>
                  <a:srgbClr val="5E85B9"/>
                </a:solidFill>
                <a:effectLst/>
                <a:uLnTx/>
                <a:uFillTx/>
                <a:latin typeface="+mj-lt"/>
                <a:ea typeface="Muli"/>
                <a:cs typeface="Muli"/>
                <a:sym typeface="Muli"/>
              </a:rPr>
              <a:t> and sanitizing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5E85B9"/>
                </a:solidFill>
                <a:effectLst/>
                <a:uLnTx/>
                <a:uFillTx/>
                <a:latin typeface="+mj-lt"/>
                <a:ea typeface="Muli"/>
                <a:cs typeface="Muli"/>
                <a:sym typeface="Muli"/>
              </a:rPr>
              <a:t>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423000" y="2499500"/>
            <a:ext cx="605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latin typeface="Arial Black" pitchFamily="34" charset="0"/>
              </a:rPr>
              <a:t>Dispenser </a:t>
            </a:r>
            <a:r>
              <a:rPr lang="en" sz="4600" dirty="0">
                <a:solidFill>
                  <a:srgbClr val="75A6E7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Options</a:t>
            </a:r>
            <a:endParaRPr sz="4600" dirty="0">
              <a:solidFill>
                <a:srgbClr val="75A6E7"/>
              </a:solidFill>
              <a:latin typeface="Arial Black" pitchFamily="34" charset="0"/>
              <a:ea typeface="Arial Black"/>
              <a:cs typeface="Arial Black"/>
              <a:sym typeface="Arial Black"/>
            </a:endParaRPr>
          </a:p>
        </p:txBody>
      </p:sp>
      <p:sp>
        <p:nvSpPr>
          <p:cNvPr id="319" name="Google Shape;319;p44"/>
          <p:cNvSpPr txBox="1">
            <a:spLocks noGrp="1"/>
          </p:cNvSpPr>
          <p:nvPr>
            <p:ph type="subTitle" idx="1"/>
          </p:nvPr>
        </p:nvSpPr>
        <p:spPr>
          <a:xfrm>
            <a:off x="486000" y="3257550"/>
            <a:ext cx="63720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000" dirty="0">
                <a:solidFill>
                  <a:srgbClr val="75A6E7"/>
                </a:solidFill>
                <a:latin typeface="+mj-lt"/>
                <a:ea typeface="Arial Black"/>
                <a:cs typeface="Arial Black"/>
                <a:sym typeface="Arial Black"/>
              </a:rPr>
              <a:t>No Touch </a:t>
            </a:r>
            <a:r>
              <a:rPr lang="en" sz="2000" dirty="0">
                <a:ea typeface="Arial Black"/>
              </a:rPr>
              <a:t>or </a:t>
            </a:r>
            <a:r>
              <a:rPr lang="en-US" sz="2000" dirty="0">
                <a:solidFill>
                  <a:srgbClr val="75A6E7"/>
                </a:solidFill>
                <a:ea typeface="Arial Black"/>
                <a:cs typeface="Arial Black"/>
                <a:sym typeface="Arial Black"/>
              </a:rPr>
              <a:t>Manual</a:t>
            </a:r>
            <a:endParaRPr sz="2000" dirty="0">
              <a:latin typeface="+mj-lt"/>
              <a:sym typeface="Arial Black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Custom 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BCBCB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3494</TotalTime>
  <Words>1056</Words>
  <Application>Microsoft Office PowerPoint</Application>
  <PresentationFormat>On-screen Show (16:9)</PresentationFormat>
  <Paragraphs>199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Muli</vt:lpstr>
      <vt:lpstr>Arial Black</vt:lpstr>
      <vt:lpstr>Calibri Light</vt:lpstr>
      <vt:lpstr>Courier New</vt:lpstr>
      <vt:lpstr>Arial</vt:lpstr>
      <vt:lpstr>Calibri</vt:lpstr>
      <vt:lpstr>Simple Light</vt:lpstr>
      <vt:lpstr>1_Simple Light</vt:lpstr>
      <vt:lpstr>1_Office Theme</vt:lpstr>
      <vt:lpstr>Experts in Skin Care</vt:lpstr>
      <vt:lpstr>About Us</vt:lpstr>
      <vt:lpstr>The Kutol Difference</vt:lpstr>
      <vt:lpstr>PowerPoint Presentation</vt:lpstr>
      <vt:lpstr>PowerPoint Presentation</vt:lpstr>
      <vt:lpstr>Scalable, Thoughtful Growth</vt:lpstr>
      <vt:lpstr>Our Brands</vt:lpstr>
      <vt:lpstr>PowerPoint Presentation</vt:lpstr>
      <vt:lpstr>Dispenser Options</vt:lpstr>
      <vt:lpstr>Top Dispensing</vt:lpstr>
      <vt:lpstr>No Touch and Manual</vt:lpstr>
      <vt:lpstr>No Touch and Manual</vt:lpstr>
      <vt:lpstr>Counter Mount, Sinktop and Portable </vt:lpstr>
      <vt:lpstr>Heavy Duty and Bulk</vt:lpstr>
      <vt:lpstr>Formula Options</vt:lpstr>
      <vt:lpstr>Top 10 Products</vt:lpstr>
      <vt:lpstr>Top Formulas</vt:lpstr>
      <vt:lpstr>PRIVATE Branding</vt:lpstr>
      <vt:lpstr>Digital Resources</vt:lpstr>
      <vt:lpstr>Depend on Kutol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UX Presentation Template</dc:title>
  <dc:creator>Sarah L. Fry</dc:creator>
  <cp:lastModifiedBy>Sarah L. Fry</cp:lastModifiedBy>
  <cp:revision>251</cp:revision>
  <dcterms:modified xsi:type="dcterms:W3CDTF">2022-07-26T16:33:47Z</dcterms:modified>
</cp:coreProperties>
</file>