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0" r:id="rId2"/>
    <p:sldMasterId id="2147483712" r:id="rId3"/>
    <p:sldMasterId id="2147483724" r:id="rId4"/>
    <p:sldMasterId id="2147483736" r:id="rId5"/>
  </p:sldMasterIdLst>
  <p:notesMasterIdLst>
    <p:notesMasterId r:id="rId35"/>
  </p:notesMasterIdLst>
  <p:handoutMasterIdLst>
    <p:handoutMasterId r:id="rId36"/>
  </p:handoutMasterIdLst>
  <p:sldIdLst>
    <p:sldId id="256" r:id="rId6"/>
    <p:sldId id="323" r:id="rId7"/>
    <p:sldId id="261" r:id="rId8"/>
    <p:sldId id="957" r:id="rId9"/>
    <p:sldId id="258" r:id="rId10"/>
    <p:sldId id="324" r:id="rId11"/>
    <p:sldId id="316" r:id="rId12"/>
    <p:sldId id="315" r:id="rId13"/>
    <p:sldId id="990" r:id="rId14"/>
    <p:sldId id="991" r:id="rId15"/>
    <p:sldId id="988" r:id="rId16"/>
    <p:sldId id="986" r:id="rId17"/>
    <p:sldId id="985" r:id="rId18"/>
    <p:sldId id="987" r:id="rId19"/>
    <p:sldId id="279" r:id="rId20"/>
    <p:sldId id="989" r:id="rId21"/>
    <p:sldId id="318" r:id="rId22"/>
    <p:sldId id="303" r:id="rId23"/>
    <p:sldId id="308" r:id="rId24"/>
    <p:sldId id="320" r:id="rId25"/>
    <p:sldId id="310" r:id="rId26"/>
    <p:sldId id="307" r:id="rId27"/>
    <p:sldId id="325" r:id="rId28"/>
    <p:sldId id="305" r:id="rId29"/>
    <p:sldId id="908" r:id="rId30"/>
    <p:sldId id="313" r:id="rId31"/>
    <p:sldId id="326" r:id="rId32"/>
    <p:sldId id="299" r:id="rId33"/>
    <p:sldId id="289" r:id="rId34"/>
  </p:sldIdLst>
  <p:sldSz cx="9144000" cy="5143500" type="screen16x9"/>
  <p:notesSz cx="7010400" cy="92964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F9B"/>
    <a:srgbClr val="75A6E7"/>
    <a:srgbClr val="75E759"/>
    <a:srgbClr val="595959"/>
    <a:srgbClr val="EF8600"/>
    <a:srgbClr val="6EB675"/>
    <a:srgbClr val="58AC60"/>
    <a:srgbClr val="50A058"/>
    <a:srgbClr val="FFC00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58A593-E7E1-45F3-9C40-CA3D35E67870}">
  <a:tblStyle styleId="{2F58A593-E7E1-45F3-9C40-CA3D35E678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684" autoAdjust="0"/>
  </p:normalViewPr>
  <p:slideViewPr>
    <p:cSldViewPr>
      <p:cViewPr varScale="1">
        <p:scale>
          <a:sx n="133" d="100"/>
          <a:sy n="133" d="100"/>
        </p:scale>
        <p:origin x="582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21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7BAF4A-EE4E-41A0-B6E0-CE472E1273AB}" type="doc">
      <dgm:prSet loTypeId="urn:microsoft.com/office/officeart/2005/8/layout/bProcess2" loCatId="process" qsTypeId="urn:microsoft.com/office/officeart/2005/8/quickstyle/simple2" qsCatId="simple" csTypeId="urn:microsoft.com/office/officeart/2005/8/colors/accent1_2" csCatId="accent1" phldr="1"/>
      <dgm:spPr/>
    </dgm:pt>
    <dgm:pt modelId="{7F274609-5D18-4BBB-9764-AD3CDFD5E36C}">
      <dgm:prSet phldrT="[Text]"/>
      <dgm:spPr/>
      <dgm:t>
        <a:bodyPr/>
        <a:lstStyle/>
        <a:p>
          <a:r>
            <a:rPr lang="en-US" b="1" dirty="0"/>
            <a:t>Attract valuable customers</a:t>
          </a:r>
        </a:p>
      </dgm:t>
    </dgm:pt>
    <dgm:pt modelId="{AEB9513F-5BD8-4862-8CDE-B9ECA4FECEA5}" type="parTrans" cxnId="{2035B6A7-9CBD-4E49-90E9-793D437351ED}">
      <dgm:prSet/>
      <dgm:spPr/>
      <dgm:t>
        <a:bodyPr/>
        <a:lstStyle/>
        <a:p>
          <a:endParaRPr lang="en-US"/>
        </a:p>
      </dgm:t>
    </dgm:pt>
    <dgm:pt modelId="{AD12C7F2-D0E9-4B0E-B6F9-B6D30E418DDE}" type="sibTrans" cxnId="{2035B6A7-9CBD-4E49-90E9-793D437351ED}">
      <dgm:prSet/>
      <dgm:spPr/>
      <dgm:t>
        <a:bodyPr/>
        <a:lstStyle/>
        <a:p>
          <a:endParaRPr lang="en-US" dirty="0"/>
        </a:p>
      </dgm:t>
    </dgm:pt>
    <dgm:pt modelId="{14933851-A1CB-4644-B62E-5FEFCB879271}">
      <dgm:prSet phldrT="[Text]"/>
      <dgm:spPr/>
      <dgm:t>
        <a:bodyPr/>
        <a:lstStyle/>
        <a:p>
          <a:r>
            <a:rPr lang="en-US" b="1" dirty="0"/>
            <a:t>At a lower cost per acquisition</a:t>
          </a:r>
        </a:p>
      </dgm:t>
    </dgm:pt>
    <dgm:pt modelId="{2A0F8FA3-842B-48CE-9BA1-37995A0B9A4F}" type="parTrans" cxnId="{966EA200-4A9D-402F-AE24-2C554BAFA2FC}">
      <dgm:prSet/>
      <dgm:spPr/>
      <dgm:t>
        <a:bodyPr/>
        <a:lstStyle/>
        <a:p>
          <a:endParaRPr lang="en-US"/>
        </a:p>
      </dgm:t>
    </dgm:pt>
    <dgm:pt modelId="{AF009E68-1500-469F-99BB-732EB5601093}" type="sibTrans" cxnId="{966EA200-4A9D-402F-AE24-2C554BAFA2FC}">
      <dgm:prSet/>
      <dgm:spPr/>
      <dgm:t>
        <a:bodyPr/>
        <a:lstStyle/>
        <a:p>
          <a:endParaRPr lang="en-US" dirty="0"/>
        </a:p>
      </dgm:t>
    </dgm:pt>
    <dgm:pt modelId="{4B40C2E8-0322-4BEC-ABBF-C612EAEF1099}">
      <dgm:prSet phldrT="[Text]"/>
      <dgm:spPr/>
      <dgm:t>
        <a:bodyPr/>
        <a:lstStyle/>
        <a:p>
          <a:r>
            <a:rPr lang="en-US" b="1" dirty="0"/>
            <a:t>Who are happy to pay a little more</a:t>
          </a:r>
        </a:p>
      </dgm:t>
    </dgm:pt>
    <dgm:pt modelId="{55E2C0CF-CDB9-4E98-8AE0-E3A94C3F2CE7}" type="parTrans" cxnId="{13347D85-CBC0-43DE-8100-20D29F108103}">
      <dgm:prSet/>
      <dgm:spPr/>
      <dgm:t>
        <a:bodyPr/>
        <a:lstStyle/>
        <a:p>
          <a:endParaRPr lang="en-US"/>
        </a:p>
      </dgm:t>
    </dgm:pt>
    <dgm:pt modelId="{4E6BDFF7-2E17-4B97-B3C5-96846759C251}" type="sibTrans" cxnId="{13347D85-CBC0-43DE-8100-20D29F108103}">
      <dgm:prSet/>
      <dgm:spPr/>
      <dgm:t>
        <a:bodyPr/>
        <a:lstStyle/>
        <a:p>
          <a:endParaRPr lang="en-US" dirty="0"/>
        </a:p>
      </dgm:t>
    </dgm:pt>
    <dgm:pt modelId="{25C9CF8D-7BC3-4EAD-9BCE-EC870BD74F3A}">
      <dgm:prSet phldrT="[Text]"/>
      <dgm:spPr/>
      <dgm:t>
        <a:bodyPr/>
        <a:lstStyle/>
        <a:p>
          <a:r>
            <a:rPr lang="en-US" b="1" dirty="0"/>
            <a:t>Will buy more often</a:t>
          </a:r>
        </a:p>
      </dgm:t>
    </dgm:pt>
    <dgm:pt modelId="{7554F7ED-781C-4B10-95F1-49DCCBC5D8E9}" type="parTrans" cxnId="{5D8FF239-7BE5-4679-AF0D-AE752EA7AD4C}">
      <dgm:prSet/>
      <dgm:spPr/>
      <dgm:t>
        <a:bodyPr/>
        <a:lstStyle/>
        <a:p>
          <a:endParaRPr lang="en-US"/>
        </a:p>
      </dgm:t>
    </dgm:pt>
    <dgm:pt modelId="{5771AB22-4D3F-47F9-AC35-F6DD0E399074}" type="sibTrans" cxnId="{5D8FF239-7BE5-4679-AF0D-AE752EA7AD4C}">
      <dgm:prSet/>
      <dgm:spPr/>
      <dgm:t>
        <a:bodyPr/>
        <a:lstStyle/>
        <a:p>
          <a:endParaRPr lang="en-US"/>
        </a:p>
      </dgm:t>
    </dgm:pt>
    <dgm:pt modelId="{3B2FEC7B-C8AF-4C5D-9B88-DE706B9B5B1D}" type="pres">
      <dgm:prSet presAssocID="{737BAF4A-EE4E-41A0-B6E0-CE472E1273AB}" presName="diagram" presStyleCnt="0">
        <dgm:presLayoutVars>
          <dgm:dir/>
          <dgm:resizeHandles/>
        </dgm:presLayoutVars>
      </dgm:prSet>
      <dgm:spPr/>
    </dgm:pt>
    <dgm:pt modelId="{DC325092-DCB9-46B5-96C8-2C79CE5FC5A8}" type="pres">
      <dgm:prSet presAssocID="{7F274609-5D18-4BBB-9764-AD3CDFD5E36C}" presName="firstNode" presStyleLbl="node1" presStyleIdx="0" presStyleCnt="4" custLinFactNeighborX="9889">
        <dgm:presLayoutVars>
          <dgm:bulletEnabled val="1"/>
        </dgm:presLayoutVars>
      </dgm:prSet>
      <dgm:spPr/>
    </dgm:pt>
    <dgm:pt modelId="{44D027DC-D9DB-465E-BA51-7C2DF9117E1D}" type="pres">
      <dgm:prSet presAssocID="{AD12C7F2-D0E9-4B0E-B6F9-B6D30E418DDE}" presName="sibTrans" presStyleLbl="sibTrans2D1" presStyleIdx="0" presStyleCnt="3"/>
      <dgm:spPr/>
    </dgm:pt>
    <dgm:pt modelId="{D5F9D062-A5B1-450E-905E-9FBDC9F05788}" type="pres">
      <dgm:prSet presAssocID="{14933851-A1CB-4644-B62E-5FEFCB879271}" presName="middleNode" presStyleCnt="0"/>
      <dgm:spPr/>
    </dgm:pt>
    <dgm:pt modelId="{79C3A081-C1C7-4825-B510-82568C69CA3E}" type="pres">
      <dgm:prSet presAssocID="{14933851-A1CB-4644-B62E-5FEFCB879271}" presName="padding" presStyleLbl="node1" presStyleIdx="0" presStyleCnt="4"/>
      <dgm:spPr/>
    </dgm:pt>
    <dgm:pt modelId="{E561A9D2-68BC-43E8-BB5C-9C85C33BA360}" type="pres">
      <dgm:prSet presAssocID="{14933851-A1CB-4644-B62E-5FEFCB879271}" presName="shape" presStyleLbl="node1" presStyleIdx="1" presStyleCnt="4" custLinFactNeighborX="17132">
        <dgm:presLayoutVars>
          <dgm:bulletEnabled val="1"/>
        </dgm:presLayoutVars>
      </dgm:prSet>
      <dgm:spPr/>
    </dgm:pt>
    <dgm:pt modelId="{C2CA3368-0D2A-48FD-83EA-8A866D2F71D3}" type="pres">
      <dgm:prSet presAssocID="{AF009E68-1500-469F-99BB-732EB5601093}" presName="sibTrans" presStyleLbl="sibTrans2D1" presStyleIdx="1" presStyleCnt="3"/>
      <dgm:spPr/>
    </dgm:pt>
    <dgm:pt modelId="{4ED2BD94-2D60-42B0-87F1-2FC8D0F55317}" type="pres">
      <dgm:prSet presAssocID="{4B40C2E8-0322-4BEC-ABBF-C612EAEF1099}" presName="middleNode" presStyleCnt="0"/>
      <dgm:spPr/>
    </dgm:pt>
    <dgm:pt modelId="{7E27B3B7-1497-46A1-8E7A-DF041E857512}" type="pres">
      <dgm:prSet presAssocID="{4B40C2E8-0322-4BEC-ABBF-C612EAEF1099}" presName="padding" presStyleLbl="node1" presStyleIdx="1" presStyleCnt="4"/>
      <dgm:spPr/>
    </dgm:pt>
    <dgm:pt modelId="{811723B4-8385-4531-972D-09583D47941A}" type="pres">
      <dgm:prSet presAssocID="{4B40C2E8-0322-4BEC-ABBF-C612EAEF1099}" presName="shape" presStyleLbl="node1" presStyleIdx="2" presStyleCnt="4" custLinFactNeighborX="-17132">
        <dgm:presLayoutVars>
          <dgm:bulletEnabled val="1"/>
        </dgm:presLayoutVars>
      </dgm:prSet>
      <dgm:spPr/>
    </dgm:pt>
    <dgm:pt modelId="{3739FBA9-DF42-47C5-9122-ECED20530795}" type="pres">
      <dgm:prSet presAssocID="{4E6BDFF7-2E17-4B97-B3C5-96846759C251}" presName="sibTrans" presStyleLbl="sibTrans2D1" presStyleIdx="2" presStyleCnt="3"/>
      <dgm:spPr/>
    </dgm:pt>
    <dgm:pt modelId="{94F57381-2EC5-4493-9F28-AC7BA7A6E0CB}" type="pres">
      <dgm:prSet presAssocID="{25C9CF8D-7BC3-4EAD-9BCE-EC870BD74F3A}" presName="lastNode" presStyleLbl="node1" presStyleIdx="3" presStyleCnt="4" custLinFactNeighborX="-14926">
        <dgm:presLayoutVars>
          <dgm:bulletEnabled val="1"/>
        </dgm:presLayoutVars>
      </dgm:prSet>
      <dgm:spPr/>
    </dgm:pt>
  </dgm:ptLst>
  <dgm:cxnLst>
    <dgm:cxn modelId="{966EA200-4A9D-402F-AE24-2C554BAFA2FC}" srcId="{737BAF4A-EE4E-41A0-B6E0-CE472E1273AB}" destId="{14933851-A1CB-4644-B62E-5FEFCB879271}" srcOrd="1" destOrd="0" parTransId="{2A0F8FA3-842B-48CE-9BA1-37995A0B9A4F}" sibTransId="{AF009E68-1500-469F-99BB-732EB5601093}"/>
    <dgm:cxn modelId="{E07ECC07-7DF2-4473-A383-8D5A85FBB217}" type="presOf" srcId="{7F274609-5D18-4BBB-9764-AD3CDFD5E36C}" destId="{DC325092-DCB9-46B5-96C8-2C79CE5FC5A8}" srcOrd="0" destOrd="0" presId="urn:microsoft.com/office/officeart/2005/8/layout/bProcess2"/>
    <dgm:cxn modelId="{5D8FF239-7BE5-4679-AF0D-AE752EA7AD4C}" srcId="{737BAF4A-EE4E-41A0-B6E0-CE472E1273AB}" destId="{25C9CF8D-7BC3-4EAD-9BCE-EC870BD74F3A}" srcOrd="3" destOrd="0" parTransId="{7554F7ED-781C-4B10-95F1-49DCCBC5D8E9}" sibTransId="{5771AB22-4D3F-47F9-AC35-F6DD0E399074}"/>
    <dgm:cxn modelId="{2301F146-D9B8-4805-A0BE-897889783619}" type="presOf" srcId="{4E6BDFF7-2E17-4B97-B3C5-96846759C251}" destId="{3739FBA9-DF42-47C5-9122-ECED20530795}" srcOrd="0" destOrd="0" presId="urn:microsoft.com/office/officeart/2005/8/layout/bProcess2"/>
    <dgm:cxn modelId="{BA6F6573-9CE3-4DF4-8F44-5F30BC9B4390}" type="presOf" srcId="{25C9CF8D-7BC3-4EAD-9BCE-EC870BD74F3A}" destId="{94F57381-2EC5-4493-9F28-AC7BA7A6E0CB}" srcOrd="0" destOrd="0" presId="urn:microsoft.com/office/officeart/2005/8/layout/bProcess2"/>
    <dgm:cxn modelId="{5A1C5F56-CE4C-4780-8CCF-31F3D9E3DC34}" type="presOf" srcId="{4B40C2E8-0322-4BEC-ABBF-C612EAEF1099}" destId="{811723B4-8385-4531-972D-09583D47941A}" srcOrd="0" destOrd="0" presId="urn:microsoft.com/office/officeart/2005/8/layout/bProcess2"/>
    <dgm:cxn modelId="{8182115A-C8A7-40B3-A1F0-ACA200DA688D}" type="presOf" srcId="{14933851-A1CB-4644-B62E-5FEFCB879271}" destId="{E561A9D2-68BC-43E8-BB5C-9C85C33BA360}" srcOrd="0" destOrd="0" presId="urn:microsoft.com/office/officeart/2005/8/layout/bProcess2"/>
    <dgm:cxn modelId="{13347D85-CBC0-43DE-8100-20D29F108103}" srcId="{737BAF4A-EE4E-41A0-B6E0-CE472E1273AB}" destId="{4B40C2E8-0322-4BEC-ABBF-C612EAEF1099}" srcOrd="2" destOrd="0" parTransId="{55E2C0CF-CDB9-4E98-8AE0-E3A94C3F2CE7}" sibTransId="{4E6BDFF7-2E17-4B97-B3C5-96846759C251}"/>
    <dgm:cxn modelId="{E5DE4B9A-5087-47F3-9431-3DB2E89ECE70}" type="presOf" srcId="{AD12C7F2-D0E9-4B0E-B6F9-B6D30E418DDE}" destId="{44D027DC-D9DB-465E-BA51-7C2DF9117E1D}" srcOrd="0" destOrd="0" presId="urn:microsoft.com/office/officeart/2005/8/layout/bProcess2"/>
    <dgm:cxn modelId="{6CE550A1-D666-4AE7-A97D-0C0439BF528D}" type="presOf" srcId="{AF009E68-1500-469F-99BB-732EB5601093}" destId="{C2CA3368-0D2A-48FD-83EA-8A866D2F71D3}" srcOrd="0" destOrd="0" presId="urn:microsoft.com/office/officeart/2005/8/layout/bProcess2"/>
    <dgm:cxn modelId="{2035B6A7-9CBD-4E49-90E9-793D437351ED}" srcId="{737BAF4A-EE4E-41A0-B6E0-CE472E1273AB}" destId="{7F274609-5D18-4BBB-9764-AD3CDFD5E36C}" srcOrd="0" destOrd="0" parTransId="{AEB9513F-5BD8-4862-8CDE-B9ECA4FECEA5}" sibTransId="{AD12C7F2-D0E9-4B0E-B6F9-B6D30E418DDE}"/>
    <dgm:cxn modelId="{FEA08CBB-0DE2-425D-AD4B-0489E05D2B0F}" type="presOf" srcId="{737BAF4A-EE4E-41A0-B6E0-CE472E1273AB}" destId="{3B2FEC7B-C8AF-4C5D-9B88-DE706B9B5B1D}" srcOrd="0" destOrd="0" presId="urn:microsoft.com/office/officeart/2005/8/layout/bProcess2"/>
    <dgm:cxn modelId="{5E56BDE1-BD80-40F3-97AF-6204E3B7C28D}" type="presParOf" srcId="{3B2FEC7B-C8AF-4C5D-9B88-DE706B9B5B1D}" destId="{DC325092-DCB9-46B5-96C8-2C79CE5FC5A8}" srcOrd="0" destOrd="0" presId="urn:microsoft.com/office/officeart/2005/8/layout/bProcess2"/>
    <dgm:cxn modelId="{6CB265CB-3A49-439A-909B-09784DAA691D}" type="presParOf" srcId="{3B2FEC7B-C8AF-4C5D-9B88-DE706B9B5B1D}" destId="{44D027DC-D9DB-465E-BA51-7C2DF9117E1D}" srcOrd="1" destOrd="0" presId="urn:microsoft.com/office/officeart/2005/8/layout/bProcess2"/>
    <dgm:cxn modelId="{96A7BE38-4982-4D94-809C-94D56828AFD4}" type="presParOf" srcId="{3B2FEC7B-C8AF-4C5D-9B88-DE706B9B5B1D}" destId="{D5F9D062-A5B1-450E-905E-9FBDC9F05788}" srcOrd="2" destOrd="0" presId="urn:microsoft.com/office/officeart/2005/8/layout/bProcess2"/>
    <dgm:cxn modelId="{073C8791-C6E3-4F00-83B9-E69C31D1C6B5}" type="presParOf" srcId="{D5F9D062-A5B1-450E-905E-9FBDC9F05788}" destId="{79C3A081-C1C7-4825-B510-82568C69CA3E}" srcOrd="0" destOrd="0" presId="urn:microsoft.com/office/officeart/2005/8/layout/bProcess2"/>
    <dgm:cxn modelId="{85FF3221-4741-46AA-A7E1-2335FF74D481}" type="presParOf" srcId="{D5F9D062-A5B1-450E-905E-9FBDC9F05788}" destId="{E561A9D2-68BC-43E8-BB5C-9C85C33BA360}" srcOrd="1" destOrd="0" presId="urn:microsoft.com/office/officeart/2005/8/layout/bProcess2"/>
    <dgm:cxn modelId="{CA11B4BE-7422-4C16-897C-039C6AEFC0B2}" type="presParOf" srcId="{3B2FEC7B-C8AF-4C5D-9B88-DE706B9B5B1D}" destId="{C2CA3368-0D2A-48FD-83EA-8A866D2F71D3}" srcOrd="3" destOrd="0" presId="urn:microsoft.com/office/officeart/2005/8/layout/bProcess2"/>
    <dgm:cxn modelId="{B603F5F5-CE8E-4AF8-AA18-91F0622B29C6}" type="presParOf" srcId="{3B2FEC7B-C8AF-4C5D-9B88-DE706B9B5B1D}" destId="{4ED2BD94-2D60-42B0-87F1-2FC8D0F55317}" srcOrd="4" destOrd="0" presId="urn:microsoft.com/office/officeart/2005/8/layout/bProcess2"/>
    <dgm:cxn modelId="{3271D17C-3384-4C4A-AF18-9E9146CB8486}" type="presParOf" srcId="{4ED2BD94-2D60-42B0-87F1-2FC8D0F55317}" destId="{7E27B3B7-1497-46A1-8E7A-DF041E857512}" srcOrd="0" destOrd="0" presId="urn:microsoft.com/office/officeart/2005/8/layout/bProcess2"/>
    <dgm:cxn modelId="{793D33BF-C718-41EE-8786-F008BCC44518}" type="presParOf" srcId="{4ED2BD94-2D60-42B0-87F1-2FC8D0F55317}" destId="{811723B4-8385-4531-972D-09583D47941A}" srcOrd="1" destOrd="0" presId="urn:microsoft.com/office/officeart/2005/8/layout/bProcess2"/>
    <dgm:cxn modelId="{99C7A98A-19B5-4136-AF23-BAD6262CED79}" type="presParOf" srcId="{3B2FEC7B-C8AF-4C5D-9B88-DE706B9B5B1D}" destId="{3739FBA9-DF42-47C5-9122-ECED20530795}" srcOrd="5" destOrd="0" presId="urn:microsoft.com/office/officeart/2005/8/layout/bProcess2"/>
    <dgm:cxn modelId="{A5F7976F-C783-4A55-9666-1B41B24CBEB3}" type="presParOf" srcId="{3B2FEC7B-C8AF-4C5D-9B88-DE706B9B5B1D}" destId="{94F57381-2EC5-4493-9F28-AC7BA7A6E0CB}" srcOrd="6" destOrd="0" presId="urn:microsoft.com/office/officeart/2005/8/layout/b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8A95B6-0049-4FB7-99D3-392232FFFD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DACE6C-626C-48ED-8072-EE162E10B336}">
      <dgm:prSet/>
      <dgm:spPr/>
      <dgm:t>
        <a:bodyPr/>
        <a:lstStyle/>
        <a:p>
          <a:r>
            <a:rPr lang="en-US" b="0" i="0" dirty="0"/>
            <a:t>High-quality skin care products</a:t>
          </a:r>
          <a:endParaRPr lang="en-US" dirty="0"/>
        </a:p>
      </dgm:t>
    </dgm:pt>
    <dgm:pt modelId="{30A88E3A-862D-452B-BA02-1712162D8B81}" type="parTrans" cxnId="{A0DE705B-1784-4AD5-B9A2-E1CCA651088F}">
      <dgm:prSet/>
      <dgm:spPr/>
      <dgm:t>
        <a:bodyPr/>
        <a:lstStyle/>
        <a:p>
          <a:endParaRPr lang="en-US"/>
        </a:p>
      </dgm:t>
    </dgm:pt>
    <dgm:pt modelId="{B9A17004-F10F-43DF-A1F0-26E9717F4469}" type="sibTrans" cxnId="{A0DE705B-1784-4AD5-B9A2-E1CCA651088F}">
      <dgm:prSet/>
      <dgm:spPr/>
      <dgm:t>
        <a:bodyPr/>
        <a:lstStyle/>
        <a:p>
          <a:endParaRPr lang="en-US"/>
        </a:p>
      </dgm:t>
    </dgm:pt>
    <dgm:pt modelId="{5B8BC7E6-E9F0-4719-974F-8A52214B5BE3}">
      <dgm:prSet/>
      <dgm:spPr/>
      <dgm:t>
        <a:bodyPr/>
        <a:lstStyle/>
        <a:p>
          <a:r>
            <a:rPr lang="en-US" b="0" i="0" dirty="0"/>
            <a:t>Dispensing systems</a:t>
          </a:r>
          <a:endParaRPr lang="en-US" dirty="0"/>
        </a:p>
      </dgm:t>
    </dgm:pt>
    <dgm:pt modelId="{97DC5551-9453-43DA-A7E9-A55837AA826D}" type="parTrans" cxnId="{4BCF31D7-CAAD-405A-9D84-42F89CEC9921}">
      <dgm:prSet/>
      <dgm:spPr/>
      <dgm:t>
        <a:bodyPr/>
        <a:lstStyle/>
        <a:p>
          <a:endParaRPr lang="en-US"/>
        </a:p>
      </dgm:t>
    </dgm:pt>
    <dgm:pt modelId="{248B12F6-4A47-47C3-BD59-5FFC9365C59C}" type="sibTrans" cxnId="{4BCF31D7-CAAD-405A-9D84-42F89CEC9921}">
      <dgm:prSet/>
      <dgm:spPr/>
      <dgm:t>
        <a:bodyPr/>
        <a:lstStyle/>
        <a:p>
          <a:endParaRPr lang="en-US"/>
        </a:p>
      </dgm:t>
    </dgm:pt>
    <dgm:pt modelId="{32D8DF73-E638-4312-B85D-DC1B716638A6}">
      <dgm:prSet/>
      <dgm:spPr/>
      <dgm:t>
        <a:bodyPr/>
        <a:lstStyle/>
        <a:p>
          <a:r>
            <a:rPr lang="en-US" b="0" i="0" dirty="0"/>
            <a:t>Injection mold design</a:t>
          </a:r>
          <a:endParaRPr lang="en-US" dirty="0"/>
        </a:p>
      </dgm:t>
    </dgm:pt>
    <dgm:pt modelId="{65BE950C-E329-4941-9B15-F0CAADA56EFA}" type="parTrans" cxnId="{0E1E535E-6F9E-4D4C-A04B-327FC9059388}">
      <dgm:prSet/>
      <dgm:spPr/>
      <dgm:t>
        <a:bodyPr/>
        <a:lstStyle/>
        <a:p>
          <a:endParaRPr lang="en-US"/>
        </a:p>
      </dgm:t>
    </dgm:pt>
    <dgm:pt modelId="{20F08F0B-6FBF-4645-8D75-2FD819847C2C}" type="sibTrans" cxnId="{0E1E535E-6F9E-4D4C-A04B-327FC9059388}">
      <dgm:prSet/>
      <dgm:spPr/>
      <dgm:t>
        <a:bodyPr/>
        <a:lstStyle/>
        <a:p>
          <a:endParaRPr lang="en-US"/>
        </a:p>
      </dgm:t>
    </dgm:pt>
    <dgm:pt modelId="{DD06261C-AF10-4396-B3DC-3D619454125D}">
      <dgm:prSet/>
      <dgm:spPr/>
      <dgm:t>
        <a:bodyPr/>
        <a:lstStyle/>
        <a:p>
          <a:r>
            <a:rPr lang="en-US" b="0" i="0" dirty="0"/>
            <a:t>Injection and blow molding</a:t>
          </a:r>
          <a:endParaRPr lang="en-US" dirty="0"/>
        </a:p>
      </dgm:t>
    </dgm:pt>
    <dgm:pt modelId="{EC72179C-F114-4EF4-8445-91B172BFB41A}" type="parTrans" cxnId="{8EAF9D90-7472-4280-80FE-3CFE92C65B6C}">
      <dgm:prSet/>
      <dgm:spPr/>
      <dgm:t>
        <a:bodyPr/>
        <a:lstStyle/>
        <a:p>
          <a:endParaRPr lang="en-US"/>
        </a:p>
      </dgm:t>
    </dgm:pt>
    <dgm:pt modelId="{CAAA8D8C-4CE2-4895-AFD7-9B7B7B813AFB}" type="sibTrans" cxnId="{8EAF9D90-7472-4280-80FE-3CFE92C65B6C}">
      <dgm:prSet/>
      <dgm:spPr/>
      <dgm:t>
        <a:bodyPr/>
        <a:lstStyle/>
        <a:p>
          <a:endParaRPr lang="en-US"/>
        </a:p>
      </dgm:t>
    </dgm:pt>
    <dgm:pt modelId="{C5EE3A21-A124-44D6-9492-BB29FEF48515}">
      <dgm:prSet/>
      <dgm:spPr/>
      <dgm:t>
        <a:bodyPr/>
        <a:lstStyle/>
        <a:p>
          <a:r>
            <a:rPr lang="en-US" b="0" i="0" dirty="0"/>
            <a:t>Bag manufacturing</a:t>
          </a:r>
          <a:endParaRPr lang="en-US" dirty="0"/>
        </a:p>
      </dgm:t>
    </dgm:pt>
    <dgm:pt modelId="{2E80CD7E-5887-40F9-BC19-CCF3B9CEF58B}" type="parTrans" cxnId="{7DE67AA0-C269-44A7-B3C9-4FFCA6D18027}">
      <dgm:prSet/>
      <dgm:spPr/>
      <dgm:t>
        <a:bodyPr/>
        <a:lstStyle/>
        <a:p>
          <a:endParaRPr lang="en-US"/>
        </a:p>
      </dgm:t>
    </dgm:pt>
    <dgm:pt modelId="{8F076AEF-53DD-4F24-BEB6-C759AE1A795A}" type="sibTrans" cxnId="{7DE67AA0-C269-44A7-B3C9-4FFCA6D18027}">
      <dgm:prSet/>
      <dgm:spPr/>
      <dgm:t>
        <a:bodyPr/>
        <a:lstStyle/>
        <a:p>
          <a:endParaRPr lang="en-US"/>
        </a:p>
      </dgm:t>
    </dgm:pt>
    <dgm:pt modelId="{3A947B5C-C10D-4137-BAF0-3AE7026200F6}">
      <dgm:prSet/>
      <dgm:spPr/>
      <dgm:t>
        <a:bodyPr/>
        <a:lstStyle/>
        <a:p>
          <a:r>
            <a:rPr lang="en-US" b="0" i="0" dirty="0"/>
            <a:t>Foaming pump design and function</a:t>
          </a:r>
          <a:endParaRPr lang="en-US" dirty="0"/>
        </a:p>
      </dgm:t>
    </dgm:pt>
    <dgm:pt modelId="{2A09BFB8-6E4B-48E4-BEAC-0E85DD140843}" type="parTrans" cxnId="{F3CABE7F-E5F8-4663-805F-C4CE2D781D79}">
      <dgm:prSet/>
      <dgm:spPr/>
      <dgm:t>
        <a:bodyPr/>
        <a:lstStyle/>
        <a:p>
          <a:endParaRPr lang="en-US"/>
        </a:p>
      </dgm:t>
    </dgm:pt>
    <dgm:pt modelId="{4DAB2E44-B220-472B-806E-F9B07FB923D8}" type="sibTrans" cxnId="{F3CABE7F-E5F8-4663-805F-C4CE2D781D79}">
      <dgm:prSet/>
      <dgm:spPr/>
      <dgm:t>
        <a:bodyPr/>
        <a:lstStyle/>
        <a:p>
          <a:endParaRPr lang="en-US"/>
        </a:p>
      </dgm:t>
    </dgm:pt>
    <dgm:pt modelId="{A7A4C377-0B10-494E-8642-A8D7C45B4E9C}">
      <dgm:prSet/>
      <dgm:spPr/>
      <dgm:t>
        <a:bodyPr/>
        <a:lstStyle/>
        <a:p>
          <a:r>
            <a:rPr lang="en-US" b="0" i="0" dirty="0"/>
            <a:t>Patent knowledge</a:t>
          </a:r>
          <a:endParaRPr lang="en-US" dirty="0"/>
        </a:p>
      </dgm:t>
    </dgm:pt>
    <dgm:pt modelId="{26C7ACFD-E3BB-4A64-8C1A-C3C8F51B4FF0}" type="parTrans" cxnId="{AC892139-535A-4A72-9802-4604C9910DD8}">
      <dgm:prSet/>
      <dgm:spPr/>
      <dgm:t>
        <a:bodyPr/>
        <a:lstStyle/>
        <a:p>
          <a:endParaRPr lang="en-US"/>
        </a:p>
      </dgm:t>
    </dgm:pt>
    <dgm:pt modelId="{AE41EC63-C666-4DE4-A551-F4E7F7974A50}" type="sibTrans" cxnId="{AC892139-535A-4A72-9802-4604C9910DD8}">
      <dgm:prSet/>
      <dgm:spPr/>
      <dgm:t>
        <a:bodyPr/>
        <a:lstStyle/>
        <a:p>
          <a:endParaRPr lang="en-US"/>
        </a:p>
      </dgm:t>
    </dgm:pt>
    <dgm:pt modelId="{7F798730-F7C9-4A40-A39E-926CCD2A5B27}">
      <dgm:prSet/>
      <dgm:spPr/>
      <dgm:t>
        <a:bodyPr/>
        <a:lstStyle/>
        <a:p>
          <a:r>
            <a:rPr lang="en-US" b="0" i="0" dirty="0"/>
            <a:t>Custom sourcing plastic, metal, rubber</a:t>
          </a:r>
          <a:endParaRPr lang="en-US" dirty="0"/>
        </a:p>
      </dgm:t>
    </dgm:pt>
    <dgm:pt modelId="{B214DEBD-E7B2-415E-9559-46C148700169}" type="parTrans" cxnId="{C44A009D-4D76-4139-A19A-7B0E7D3CC561}">
      <dgm:prSet/>
      <dgm:spPr/>
      <dgm:t>
        <a:bodyPr/>
        <a:lstStyle/>
        <a:p>
          <a:endParaRPr lang="en-US"/>
        </a:p>
      </dgm:t>
    </dgm:pt>
    <dgm:pt modelId="{F13F1039-11E2-43E7-9CD9-A8C6F11689C2}" type="sibTrans" cxnId="{C44A009D-4D76-4139-A19A-7B0E7D3CC561}">
      <dgm:prSet/>
      <dgm:spPr/>
      <dgm:t>
        <a:bodyPr/>
        <a:lstStyle/>
        <a:p>
          <a:endParaRPr lang="en-US"/>
        </a:p>
      </dgm:t>
    </dgm:pt>
    <dgm:pt modelId="{E6448EAA-5BAD-490C-81CA-BF46ED65361A}">
      <dgm:prSet/>
      <dgm:spPr/>
      <dgm:t>
        <a:bodyPr/>
        <a:lstStyle/>
        <a:p>
          <a:r>
            <a:rPr lang="en-US" b="0" i="0" dirty="0"/>
            <a:t>Check valve design</a:t>
          </a:r>
          <a:endParaRPr lang="en-US" dirty="0"/>
        </a:p>
      </dgm:t>
    </dgm:pt>
    <dgm:pt modelId="{7921CBC7-4D1E-4D9E-B837-F24F47B66F45}" type="parTrans" cxnId="{C1088E10-D6A6-4EFB-A460-98482D222CE2}">
      <dgm:prSet/>
      <dgm:spPr/>
      <dgm:t>
        <a:bodyPr/>
        <a:lstStyle/>
        <a:p>
          <a:endParaRPr lang="en-US"/>
        </a:p>
      </dgm:t>
    </dgm:pt>
    <dgm:pt modelId="{D4B56151-8D40-4828-86BD-0802EA28BCE0}" type="sibTrans" cxnId="{C1088E10-D6A6-4EFB-A460-98482D222CE2}">
      <dgm:prSet/>
      <dgm:spPr/>
      <dgm:t>
        <a:bodyPr/>
        <a:lstStyle/>
        <a:p>
          <a:endParaRPr lang="en-US"/>
        </a:p>
      </dgm:t>
    </dgm:pt>
    <dgm:pt modelId="{EE799BDE-89C3-47EF-ACA2-E156F0B2046C}">
      <dgm:prSet/>
      <dgm:spPr/>
      <dgm:t>
        <a:bodyPr/>
        <a:lstStyle/>
        <a:p>
          <a:r>
            <a:rPr lang="en-US" b="0" i="0" dirty="0"/>
            <a:t>Soap/sanitizer packaging and filling</a:t>
          </a:r>
          <a:endParaRPr lang="en-US" dirty="0"/>
        </a:p>
      </dgm:t>
    </dgm:pt>
    <dgm:pt modelId="{1E11966B-209E-4049-9659-12552F917639}" type="parTrans" cxnId="{38815537-034F-465C-B152-C84A5AE3F035}">
      <dgm:prSet/>
      <dgm:spPr/>
      <dgm:t>
        <a:bodyPr/>
        <a:lstStyle/>
        <a:p>
          <a:endParaRPr lang="en-US"/>
        </a:p>
      </dgm:t>
    </dgm:pt>
    <dgm:pt modelId="{B3C890E0-5F1B-448F-9D4D-BE29572CF31D}" type="sibTrans" cxnId="{38815537-034F-465C-B152-C84A5AE3F035}">
      <dgm:prSet/>
      <dgm:spPr/>
      <dgm:t>
        <a:bodyPr/>
        <a:lstStyle/>
        <a:p>
          <a:endParaRPr lang="en-US"/>
        </a:p>
      </dgm:t>
    </dgm:pt>
    <dgm:pt modelId="{17D31386-F5A1-4EB1-A7AF-76BFB9812EC2}" type="pres">
      <dgm:prSet presAssocID="{478A95B6-0049-4FB7-99D3-392232FFFDCB}" presName="linear" presStyleCnt="0">
        <dgm:presLayoutVars>
          <dgm:animLvl val="lvl"/>
          <dgm:resizeHandles val="exact"/>
        </dgm:presLayoutVars>
      </dgm:prSet>
      <dgm:spPr/>
    </dgm:pt>
    <dgm:pt modelId="{5691557D-BAC8-4C59-8073-2FA274B54F53}" type="pres">
      <dgm:prSet presAssocID="{BADACE6C-626C-48ED-8072-EE162E10B336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D0D73CF4-6F58-4EEC-9E17-8B3382B80143}" type="pres">
      <dgm:prSet presAssocID="{B9A17004-F10F-43DF-A1F0-26E9717F4469}" presName="spacer" presStyleCnt="0"/>
      <dgm:spPr/>
    </dgm:pt>
    <dgm:pt modelId="{9F538761-97D6-4F2D-8E35-0ADABF141898}" type="pres">
      <dgm:prSet presAssocID="{5B8BC7E6-E9F0-4719-974F-8A52214B5BE3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E8ADA74-4A79-4661-8ECA-024383308162}" type="pres">
      <dgm:prSet presAssocID="{248B12F6-4A47-47C3-BD59-5FFC9365C59C}" presName="spacer" presStyleCnt="0"/>
      <dgm:spPr/>
    </dgm:pt>
    <dgm:pt modelId="{E89431B6-C630-425F-9453-C44C373A9EE6}" type="pres">
      <dgm:prSet presAssocID="{32D8DF73-E638-4312-B85D-DC1B716638A6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2E277B3C-513F-46F8-8FB8-321632107198}" type="pres">
      <dgm:prSet presAssocID="{20F08F0B-6FBF-4645-8D75-2FD819847C2C}" presName="spacer" presStyleCnt="0"/>
      <dgm:spPr/>
    </dgm:pt>
    <dgm:pt modelId="{0F9A2F33-47FF-419E-8B69-7628AE810AE6}" type="pres">
      <dgm:prSet presAssocID="{DD06261C-AF10-4396-B3DC-3D619454125D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19C2BC3B-81E8-46DE-AB3B-8B9DF25318B2}" type="pres">
      <dgm:prSet presAssocID="{CAAA8D8C-4CE2-4895-AFD7-9B7B7B813AFB}" presName="spacer" presStyleCnt="0"/>
      <dgm:spPr/>
    </dgm:pt>
    <dgm:pt modelId="{6068A89A-CBB1-4815-BB65-B013129B8057}" type="pres">
      <dgm:prSet presAssocID="{C5EE3A21-A124-44D6-9492-BB29FEF48515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C9D14FD7-3AC9-41DD-86A4-54E5D3C766D0}" type="pres">
      <dgm:prSet presAssocID="{8F076AEF-53DD-4F24-BEB6-C759AE1A795A}" presName="spacer" presStyleCnt="0"/>
      <dgm:spPr/>
    </dgm:pt>
    <dgm:pt modelId="{A85B2A8A-1862-4BEE-A723-AAC1C868A4FE}" type="pres">
      <dgm:prSet presAssocID="{3A947B5C-C10D-4137-BAF0-3AE7026200F6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8452F2B2-A8F3-44AD-A5EF-E1ACF2D9E92D}" type="pres">
      <dgm:prSet presAssocID="{4DAB2E44-B220-472B-806E-F9B07FB923D8}" presName="spacer" presStyleCnt="0"/>
      <dgm:spPr/>
    </dgm:pt>
    <dgm:pt modelId="{C7EDFCF2-C3DD-4113-9F45-E00F27371AE4}" type="pres">
      <dgm:prSet presAssocID="{A7A4C377-0B10-494E-8642-A8D7C45B4E9C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F3562E8E-6E5A-4FB9-99FF-73E70D35AE11}" type="pres">
      <dgm:prSet presAssocID="{AE41EC63-C666-4DE4-A551-F4E7F7974A50}" presName="spacer" presStyleCnt="0"/>
      <dgm:spPr/>
    </dgm:pt>
    <dgm:pt modelId="{088BE636-CC79-4786-BD8F-A6F0321AA707}" type="pres">
      <dgm:prSet presAssocID="{7F798730-F7C9-4A40-A39E-926CCD2A5B27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EB537354-574E-4F4D-A0E9-FB3C36A05714}" type="pres">
      <dgm:prSet presAssocID="{F13F1039-11E2-43E7-9CD9-A8C6F11689C2}" presName="spacer" presStyleCnt="0"/>
      <dgm:spPr/>
    </dgm:pt>
    <dgm:pt modelId="{81EBA560-BAFD-4572-9EAB-5C93A0012DC5}" type="pres">
      <dgm:prSet presAssocID="{E6448EAA-5BAD-490C-81CA-BF46ED65361A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21B96AAD-35A8-4230-850E-E9A2867E2303}" type="pres">
      <dgm:prSet presAssocID="{D4B56151-8D40-4828-86BD-0802EA28BCE0}" presName="spacer" presStyleCnt="0"/>
      <dgm:spPr/>
    </dgm:pt>
    <dgm:pt modelId="{1CA2AF21-A67D-4F3B-AC4F-2B3D0916C638}" type="pres">
      <dgm:prSet presAssocID="{EE799BDE-89C3-47EF-ACA2-E156F0B2046C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C1088E10-D6A6-4EFB-A460-98482D222CE2}" srcId="{478A95B6-0049-4FB7-99D3-392232FFFDCB}" destId="{E6448EAA-5BAD-490C-81CA-BF46ED65361A}" srcOrd="8" destOrd="0" parTransId="{7921CBC7-4D1E-4D9E-B837-F24F47B66F45}" sibTransId="{D4B56151-8D40-4828-86BD-0802EA28BCE0}"/>
    <dgm:cxn modelId="{A09A4A13-D444-4ED9-8A52-72ED104D12BE}" type="presOf" srcId="{EE799BDE-89C3-47EF-ACA2-E156F0B2046C}" destId="{1CA2AF21-A67D-4F3B-AC4F-2B3D0916C638}" srcOrd="0" destOrd="0" presId="urn:microsoft.com/office/officeart/2005/8/layout/vList2"/>
    <dgm:cxn modelId="{834D381B-CA3A-47CA-9098-F8F704016448}" type="presOf" srcId="{32D8DF73-E638-4312-B85D-DC1B716638A6}" destId="{E89431B6-C630-425F-9453-C44C373A9EE6}" srcOrd="0" destOrd="0" presId="urn:microsoft.com/office/officeart/2005/8/layout/vList2"/>
    <dgm:cxn modelId="{ACF87D2B-48BA-4E39-A049-01DFF6CD789F}" type="presOf" srcId="{7F798730-F7C9-4A40-A39E-926CCD2A5B27}" destId="{088BE636-CC79-4786-BD8F-A6F0321AA707}" srcOrd="0" destOrd="0" presId="urn:microsoft.com/office/officeart/2005/8/layout/vList2"/>
    <dgm:cxn modelId="{38815537-034F-465C-B152-C84A5AE3F035}" srcId="{478A95B6-0049-4FB7-99D3-392232FFFDCB}" destId="{EE799BDE-89C3-47EF-ACA2-E156F0B2046C}" srcOrd="9" destOrd="0" parTransId="{1E11966B-209E-4049-9659-12552F917639}" sibTransId="{B3C890E0-5F1B-448F-9D4D-BE29572CF31D}"/>
    <dgm:cxn modelId="{AC892139-535A-4A72-9802-4604C9910DD8}" srcId="{478A95B6-0049-4FB7-99D3-392232FFFDCB}" destId="{A7A4C377-0B10-494E-8642-A8D7C45B4E9C}" srcOrd="6" destOrd="0" parTransId="{26C7ACFD-E3BB-4A64-8C1A-C3C8F51B4FF0}" sibTransId="{AE41EC63-C666-4DE4-A551-F4E7F7974A50}"/>
    <dgm:cxn modelId="{A0DE705B-1784-4AD5-B9A2-E1CCA651088F}" srcId="{478A95B6-0049-4FB7-99D3-392232FFFDCB}" destId="{BADACE6C-626C-48ED-8072-EE162E10B336}" srcOrd="0" destOrd="0" parTransId="{30A88E3A-862D-452B-BA02-1712162D8B81}" sibTransId="{B9A17004-F10F-43DF-A1F0-26E9717F4469}"/>
    <dgm:cxn modelId="{0E1E535E-6F9E-4D4C-A04B-327FC9059388}" srcId="{478A95B6-0049-4FB7-99D3-392232FFFDCB}" destId="{32D8DF73-E638-4312-B85D-DC1B716638A6}" srcOrd="2" destOrd="0" parTransId="{65BE950C-E329-4941-9B15-F0CAADA56EFA}" sibTransId="{20F08F0B-6FBF-4645-8D75-2FD819847C2C}"/>
    <dgm:cxn modelId="{F88AC160-A7CA-4A36-9D7F-00DE471A302B}" type="presOf" srcId="{DD06261C-AF10-4396-B3DC-3D619454125D}" destId="{0F9A2F33-47FF-419E-8B69-7628AE810AE6}" srcOrd="0" destOrd="0" presId="urn:microsoft.com/office/officeart/2005/8/layout/vList2"/>
    <dgm:cxn modelId="{86F5F66A-D714-4413-BEEE-3225DA3ED814}" type="presOf" srcId="{5B8BC7E6-E9F0-4719-974F-8A52214B5BE3}" destId="{9F538761-97D6-4F2D-8E35-0ADABF141898}" srcOrd="0" destOrd="0" presId="urn:microsoft.com/office/officeart/2005/8/layout/vList2"/>
    <dgm:cxn modelId="{C118DB4F-D28B-4E1D-9955-B12D893692FC}" type="presOf" srcId="{A7A4C377-0B10-494E-8642-A8D7C45B4E9C}" destId="{C7EDFCF2-C3DD-4113-9F45-E00F27371AE4}" srcOrd="0" destOrd="0" presId="urn:microsoft.com/office/officeart/2005/8/layout/vList2"/>
    <dgm:cxn modelId="{F3CABE7F-E5F8-4663-805F-C4CE2D781D79}" srcId="{478A95B6-0049-4FB7-99D3-392232FFFDCB}" destId="{3A947B5C-C10D-4137-BAF0-3AE7026200F6}" srcOrd="5" destOrd="0" parTransId="{2A09BFB8-6E4B-48E4-BEAC-0E85DD140843}" sibTransId="{4DAB2E44-B220-472B-806E-F9B07FB923D8}"/>
    <dgm:cxn modelId="{8EAF9D90-7472-4280-80FE-3CFE92C65B6C}" srcId="{478A95B6-0049-4FB7-99D3-392232FFFDCB}" destId="{DD06261C-AF10-4396-B3DC-3D619454125D}" srcOrd="3" destOrd="0" parTransId="{EC72179C-F114-4EF4-8445-91B172BFB41A}" sibTransId="{CAAA8D8C-4CE2-4895-AFD7-9B7B7B813AFB}"/>
    <dgm:cxn modelId="{2A0B9197-3CBB-46C4-878C-66820A85EA55}" type="presOf" srcId="{478A95B6-0049-4FB7-99D3-392232FFFDCB}" destId="{17D31386-F5A1-4EB1-A7AF-76BFB9812EC2}" srcOrd="0" destOrd="0" presId="urn:microsoft.com/office/officeart/2005/8/layout/vList2"/>
    <dgm:cxn modelId="{C44A009D-4D76-4139-A19A-7B0E7D3CC561}" srcId="{478A95B6-0049-4FB7-99D3-392232FFFDCB}" destId="{7F798730-F7C9-4A40-A39E-926CCD2A5B27}" srcOrd="7" destOrd="0" parTransId="{B214DEBD-E7B2-415E-9559-46C148700169}" sibTransId="{F13F1039-11E2-43E7-9CD9-A8C6F11689C2}"/>
    <dgm:cxn modelId="{7DE67AA0-C269-44A7-B3C9-4FFCA6D18027}" srcId="{478A95B6-0049-4FB7-99D3-392232FFFDCB}" destId="{C5EE3A21-A124-44D6-9492-BB29FEF48515}" srcOrd="4" destOrd="0" parTransId="{2E80CD7E-5887-40F9-BC19-CCF3B9CEF58B}" sibTransId="{8F076AEF-53DD-4F24-BEB6-C759AE1A795A}"/>
    <dgm:cxn modelId="{CEBBE0CD-D046-4E13-8D20-A35FD3929437}" type="presOf" srcId="{BADACE6C-626C-48ED-8072-EE162E10B336}" destId="{5691557D-BAC8-4C59-8073-2FA274B54F53}" srcOrd="0" destOrd="0" presId="urn:microsoft.com/office/officeart/2005/8/layout/vList2"/>
    <dgm:cxn modelId="{759459D1-C067-4215-B131-24E9321C0E11}" type="presOf" srcId="{3A947B5C-C10D-4137-BAF0-3AE7026200F6}" destId="{A85B2A8A-1862-4BEE-A723-AAC1C868A4FE}" srcOrd="0" destOrd="0" presId="urn:microsoft.com/office/officeart/2005/8/layout/vList2"/>
    <dgm:cxn modelId="{4BCF31D7-CAAD-405A-9D84-42F89CEC9921}" srcId="{478A95B6-0049-4FB7-99D3-392232FFFDCB}" destId="{5B8BC7E6-E9F0-4719-974F-8A52214B5BE3}" srcOrd="1" destOrd="0" parTransId="{97DC5551-9453-43DA-A7E9-A55837AA826D}" sibTransId="{248B12F6-4A47-47C3-BD59-5FFC9365C59C}"/>
    <dgm:cxn modelId="{BCCF85D8-4673-4044-B8AD-E0CF2C10B101}" type="presOf" srcId="{E6448EAA-5BAD-490C-81CA-BF46ED65361A}" destId="{81EBA560-BAFD-4572-9EAB-5C93A0012DC5}" srcOrd="0" destOrd="0" presId="urn:microsoft.com/office/officeart/2005/8/layout/vList2"/>
    <dgm:cxn modelId="{22B314D9-881D-42B6-A17B-13F3DAC9A087}" type="presOf" srcId="{C5EE3A21-A124-44D6-9492-BB29FEF48515}" destId="{6068A89A-CBB1-4815-BB65-B013129B8057}" srcOrd="0" destOrd="0" presId="urn:microsoft.com/office/officeart/2005/8/layout/vList2"/>
    <dgm:cxn modelId="{E9BB9D4B-8329-40A4-8795-FC99DF945B87}" type="presParOf" srcId="{17D31386-F5A1-4EB1-A7AF-76BFB9812EC2}" destId="{5691557D-BAC8-4C59-8073-2FA274B54F53}" srcOrd="0" destOrd="0" presId="urn:microsoft.com/office/officeart/2005/8/layout/vList2"/>
    <dgm:cxn modelId="{08D9B059-ECBC-49E2-80A7-0A87B5C1400A}" type="presParOf" srcId="{17D31386-F5A1-4EB1-A7AF-76BFB9812EC2}" destId="{D0D73CF4-6F58-4EEC-9E17-8B3382B80143}" srcOrd="1" destOrd="0" presId="urn:microsoft.com/office/officeart/2005/8/layout/vList2"/>
    <dgm:cxn modelId="{97573D0E-B502-4376-BB4D-6C3903BA8BBA}" type="presParOf" srcId="{17D31386-F5A1-4EB1-A7AF-76BFB9812EC2}" destId="{9F538761-97D6-4F2D-8E35-0ADABF141898}" srcOrd="2" destOrd="0" presId="urn:microsoft.com/office/officeart/2005/8/layout/vList2"/>
    <dgm:cxn modelId="{62F9541C-B760-4FBF-9BFA-CD2D62B99479}" type="presParOf" srcId="{17D31386-F5A1-4EB1-A7AF-76BFB9812EC2}" destId="{CE8ADA74-4A79-4661-8ECA-024383308162}" srcOrd="3" destOrd="0" presId="urn:microsoft.com/office/officeart/2005/8/layout/vList2"/>
    <dgm:cxn modelId="{55D8B8C1-B894-4776-8DE5-A5D8B8DE4425}" type="presParOf" srcId="{17D31386-F5A1-4EB1-A7AF-76BFB9812EC2}" destId="{E89431B6-C630-425F-9453-C44C373A9EE6}" srcOrd="4" destOrd="0" presId="urn:microsoft.com/office/officeart/2005/8/layout/vList2"/>
    <dgm:cxn modelId="{7C988522-61A7-4555-9FF0-F11B69987F55}" type="presParOf" srcId="{17D31386-F5A1-4EB1-A7AF-76BFB9812EC2}" destId="{2E277B3C-513F-46F8-8FB8-321632107198}" srcOrd="5" destOrd="0" presId="urn:microsoft.com/office/officeart/2005/8/layout/vList2"/>
    <dgm:cxn modelId="{19CE1DAF-8CB8-4736-9027-274F55DD8983}" type="presParOf" srcId="{17D31386-F5A1-4EB1-A7AF-76BFB9812EC2}" destId="{0F9A2F33-47FF-419E-8B69-7628AE810AE6}" srcOrd="6" destOrd="0" presId="urn:microsoft.com/office/officeart/2005/8/layout/vList2"/>
    <dgm:cxn modelId="{3DE808B8-61E3-4DC6-899C-B9B048176AD2}" type="presParOf" srcId="{17D31386-F5A1-4EB1-A7AF-76BFB9812EC2}" destId="{19C2BC3B-81E8-46DE-AB3B-8B9DF25318B2}" srcOrd="7" destOrd="0" presId="urn:microsoft.com/office/officeart/2005/8/layout/vList2"/>
    <dgm:cxn modelId="{2117A90D-BF1F-41C9-B3F7-A55B67525B1C}" type="presParOf" srcId="{17D31386-F5A1-4EB1-A7AF-76BFB9812EC2}" destId="{6068A89A-CBB1-4815-BB65-B013129B8057}" srcOrd="8" destOrd="0" presId="urn:microsoft.com/office/officeart/2005/8/layout/vList2"/>
    <dgm:cxn modelId="{6519B426-41DD-4070-BF0D-2A9B897F8D11}" type="presParOf" srcId="{17D31386-F5A1-4EB1-A7AF-76BFB9812EC2}" destId="{C9D14FD7-3AC9-41DD-86A4-54E5D3C766D0}" srcOrd="9" destOrd="0" presId="urn:microsoft.com/office/officeart/2005/8/layout/vList2"/>
    <dgm:cxn modelId="{38F5C7B4-13CF-444D-8308-43395B9BB340}" type="presParOf" srcId="{17D31386-F5A1-4EB1-A7AF-76BFB9812EC2}" destId="{A85B2A8A-1862-4BEE-A723-AAC1C868A4FE}" srcOrd="10" destOrd="0" presId="urn:microsoft.com/office/officeart/2005/8/layout/vList2"/>
    <dgm:cxn modelId="{21FF1B2E-6E83-4FD3-81A0-F599D0A68D20}" type="presParOf" srcId="{17D31386-F5A1-4EB1-A7AF-76BFB9812EC2}" destId="{8452F2B2-A8F3-44AD-A5EF-E1ACF2D9E92D}" srcOrd="11" destOrd="0" presId="urn:microsoft.com/office/officeart/2005/8/layout/vList2"/>
    <dgm:cxn modelId="{BCC60D23-7B78-43CC-A50F-B21B17F4A30A}" type="presParOf" srcId="{17D31386-F5A1-4EB1-A7AF-76BFB9812EC2}" destId="{C7EDFCF2-C3DD-4113-9F45-E00F27371AE4}" srcOrd="12" destOrd="0" presId="urn:microsoft.com/office/officeart/2005/8/layout/vList2"/>
    <dgm:cxn modelId="{A773C27D-6A3E-4433-8CD4-8F53C8FBC2D4}" type="presParOf" srcId="{17D31386-F5A1-4EB1-A7AF-76BFB9812EC2}" destId="{F3562E8E-6E5A-4FB9-99FF-73E70D35AE11}" srcOrd="13" destOrd="0" presId="urn:microsoft.com/office/officeart/2005/8/layout/vList2"/>
    <dgm:cxn modelId="{E60B24A4-A365-424C-88CB-B04E101DBA1A}" type="presParOf" srcId="{17D31386-F5A1-4EB1-A7AF-76BFB9812EC2}" destId="{088BE636-CC79-4786-BD8F-A6F0321AA707}" srcOrd="14" destOrd="0" presId="urn:microsoft.com/office/officeart/2005/8/layout/vList2"/>
    <dgm:cxn modelId="{A4B0FE1C-7491-450C-91FC-7DC672C00D88}" type="presParOf" srcId="{17D31386-F5A1-4EB1-A7AF-76BFB9812EC2}" destId="{EB537354-574E-4F4D-A0E9-FB3C36A05714}" srcOrd="15" destOrd="0" presId="urn:microsoft.com/office/officeart/2005/8/layout/vList2"/>
    <dgm:cxn modelId="{16E82D68-D3E0-482B-A389-4307A911DB4B}" type="presParOf" srcId="{17D31386-F5A1-4EB1-A7AF-76BFB9812EC2}" destId="{81EBA560-BAFD-4572-9EAB-5C93A0012DC5}" srcOrd="16" destOrd="0" presId="urn:microsoft.com/office/officeart/2005/8/layout/vList2"/>
    <dgm:cxn modelId="{DCF9B6CF-0E37-484E-BFC8-80111DFF8B2F}" type="presParOf" srcId="{17D31386-F5A1-4EB1-A7AF-76BFB9812EC2}" destId="{21B96AAD-35A8-4230-850E-E9A2867E2303}" srcOrd="17" destOrd="0" presId="urn:microsoft.com/office/officeart/2005/8/layout/vList2"/>
    <dgm:cxn modelId="{5F6AA172-36FF-4294-BA1C-D089913D7026}" type="presParOf" srcId="{17D31386-F5A1-4EB1-A7AF-76BFB9812EC2}" destId="{1CA2AF21-A67D-4F3B-AC4F-2B3D0916C638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ED46DE-DADD-4C25-A2FC-6AD4DD7D8BE7}" type="doc">
      <dgm:prSet loTypeId="urn:microsoft.com/office/officeart/2005/8/layout/defaul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3310365-103C-4A42-A1FB-530C37F15EBF}">
      <dgm:prSet/>
      <dgm:spPr/>
      <dgm:t>
        <a:bodyPr/>
        <a:lstStyle/>
        <a:p>
          <a:r>
            <a:rPr lang="en-US" dirty="0"/>
            <a:t>One ounce to tankers</a:t>
          </a:r>
        </a:p>
      </dgm:t>
    </dgm:pt>
    <dgm:pt modelId="{F85904C1-DBAA-4FA0-8A45-147DE0584471}" type="parTrans" cxnId="{2EA4EB82-251A-4284-B651-6CF7B403D634}">
      <dgm:prSet/>
      <dgm:spPr/>
      <dgm:t>
        <a:bodyPr/>
        <a:lstStyle/>
        <a:p>
          <a:endParaRPr lang="en-US"/>
        </a:p>
      </dgm:t>
    </dgm:pt>
    <dgm:pt modelId="{E6FCA493-DD8F-49B9-B0BA-1AA748EA9009}" type="sibTrans" cxnId="{2EA4EB82-251A-4284-B651-6CF7B403D634}">
      <dgm:prSet/>
      <dgm:spPr/>
      <dgm:t>
        <a:bodyPr/>
        <a:lstStyle/>
        <a:p>
          <a:endParaRPr lang="en-US"/>
        </a:p>
      </dgm:t>
    </dgm:pt>
    <dgm:pt modelId="{EFB9B9A7-F905-40E7-8FA8-2731E449DA79}">
      <dgm:prSet/>
      <dgm:spPr/>
      <dgm:t>
        <a:bodyPr/>
        <a:lstStyle/>
        <a:p>
          <a:r>
            <a:rPr lang="en-US" dirty="0"/>
            <a:t>Bottles or bags</a:t>
          </a:r>
        </a:p>
      </dgm:t>
    </dgm:pt>
    <dgm:pt modelId="{53F89FD8-1F52-4317-B721-255CE4350A27}" type="parTrans" cxnId="{B8B58553-D8CA-4BFB-8E0D-73C95BFF0FD3}">
      <dgm:prSet/>
      <dgm:spPr/>
      <dgm:t>
        <a:bodyPr/>
        <a:lstStyle/>
        <a:p>
          <a:endParaRPr lang="en-US"/>
        </a:p>
      </dgm:t>
    </dgm:pt>
    <dgm:pt modelId="{25CA8EFD-20AD-4B0A-92B2-7C795F9E50C1}" type="sibTrans" cxnId="{B8B58553-D8CA-4BFB-8E0D-73C95BFF0FD3}">
      <dgm:prSet/>
      <dgm:spPr/>
      <dgm:t>
        <a:bodyPr/>
        <a:lstStyle/>
        <a:p>
          <a:endParaRPr lang="en-US"/>
        </a:p>
      </dgm:t>
    </dgm:pt>
    <dgm:pt modelId="{59A44849-49E4-4058-A561-D69C0D9D8617}">
      <dgm:prSet/>
      <dgm:spPr/>
      <dgm:t>
        <a:bodyPr/>
        <a:lstStyle/>
        <a:p>
          <a:r>
            <a:rPr lang="en-US" dirty="0"/>
            <a:t>Auto label most configurations</a:t>
          </a:r>
        </a:p>
      </dgm:t>
    </dgm:pt>
    <dgm:pt modelId="{51B94522-E87B-4FE8-96CC-8AB7BDC03B3A}" type="parTrans" cxnId="{32E6CDE6-DF02-4A10-98CF-315938CF7012}">
      <dgm:prSet/>
      <dgm:spPr/>
      <dgm:t>
        <a:bodyPr/>
        <a:lstStyle/>
        <a:p>
          <a:endParaRPr lang="en-US"/>
        </a:p>
      </dgm:t>
    </dgm:pt>
    <dgm:pt modelId="{4902F30D-9BEF-46C1-8F2A-440B9F7417C0}" type="sibTrans" cxnId="{32E6CDE6-DF02-4A10-98CF-315938CF7012}">
      <dgm:prSet/>
      <dgm:spPr/>
      <dgm:t>
        <a:bodyPr/>
        <a:lstStyle/>
        <a:p>
          <a:endParaRPr lang="en-US"/>
        </a:p>
      </dgm:t>
    </dgm:pt>
    <dgm:pt modelId="{09C4733F-8130-4A7B-8777-69D0A1077B7D}">
      <dgm:prSet/>
      <dgm:spPr/>
      <dgm:t>
        <a:bodyPr/>
        <a:lstStyle/>
        <a:p>
          <a:r>
            <a:rPr lang="en-US" dirty="0"/>
            <a:t>In line weight checkers</a:t>
          </a:r>
        </a:p>
      </dgm:t>
    </dgm:pt>
    <dgm:pt modelId="{9A71DD99-67D0-4E15-A95A-E48CE34967BE}" type="parTrans" cxnId="{4CC7DC91-3F0F-4663-8D34-B8EE222308D8}">
      <dgm:prSet/>
      <dgm:spPr/>
      <dgm:t>
        <a:bodyPr/>
        <a:lstStyle/>
        <a:p>
          <a:endParaRPr lang="en-US"/>
        </a:p>
      </dgm:t>
    </dgm:pt>
    <dgm:pt modelId="{0979656F-05DE-44D2-B37E-82A7C988D6A4}" type="sibTrans" cxnId="{4CC7DC91-3F0F-4663-8D34-B8EE222308D8}">
      <dgm:prSet/>
      <dgm:spPr/>
      <dgm:t>
        <a:bodyPr/>
        <a:lstStyle/>
        <a:p>
          <a:endParaRPr lang="en-US"/>
        </a:p>
      </dgm:t>
    </dgm:pt>
    <dgm:pt modelId="{FA2967A1-6AA3-42A4-9B06-0374BCD4F079}">
      <dgm:prSet/>
      <dgm:spPr/>
      <dgm:t>
        <a:bodyPr/>
        <a:lstStyle/>
        <a:p>
          <a:r>
            <a:rPr lang="en-US" dirty="0"/>
            <a:t>Sonic sealing capability</a:t>
          </a:r>
        </a:p>
      </dgm:t>
    </dgm:pt>
    <dgm:pt modelId="{5EB9D2B7-56A5-4B35-BA29-0D5508D74F41}" type="parTrans" cxnId="{93FBD4C6-D08B-4540-AD1D-4532B9F03B4B}">
      <dgm:prSet/>
      <dgm:spPr/>
      <dgm:t>
        <a:bodyPr/>
        <a:lstStyle/>
        <a:p>
          <a:endParaRPr lang="en-US"/>
        </a:p>
      </dgm:t>
    </dgm:pt>
    <dgm:pt modelId="{FB02B325-D40E-498E-80AC-51FC055C9B20}" type="sibTrans" cxnId="{93FBD4C6-D08B-4540-AD1D-4532B9F03B4B}">
      <dgm:prSet/>
      <dgm:spPr/>
      <dgm:t>
        <a:bodyPr/>
        <a:lstStyle/>
        <a:p>
          <a:endParaRPr lang="en-US"/>
        </a:p>
      </dgm:t>
    </dgm:pt>
    <dgm:pt modelId="{6D0443E4-65D9-46EB-95A7-20A8CB18E31B}">
      <dgm:prSet/>
      <dgm:spPr/>
      <dgm:t>
        <a:bodyPr/>
        <a:lstStyle/>
        <a:p>
          <a:r>
            <a:rPr lang="en-US" dirty="0"/>
            <a:t>Apply unique caps/pumps</a:t>
          </a:r>
        </a:p>
      </dgm:t>
    </dgm:pt>
    <dgm:pt modelId="{40618AA9-47A2-47C7-8723-F4F7F5E4B044}" type="parTrans" cxnId="{69641C9A-C080-4BE3-9A11-EAC452583C1C}">
      <dgm:prSet/>
      <dgm:spPr/>
      <dgm:t>
        <a:bodyPr/>
        <a:lstStyle/>
        <a:p>
          <a:endParaRPr lang="en-US"/>
        </a:p>
      </dgm:t>
    </dgm:pt>
    <dgm:pt modelId="{42092199-ADBC-4EBA-9343-816BFC69EF6E}" type="sibTrans" cxnId="{69641C9A-C080-4BE3-9A11-EAC452583C1C}">
      <dgm:prSet/>
      <dgm:spPr/>
      <dgm:t>
        <a:bodyPr/>
        <a:lstStyle/>
        <a:p>
          <a:endParaRPr lang="en-US"/>
        </a:p>
      </dgm:t>
    </dgm:pt>
    <dgm:pt modelId="{DF683907-C777-4231-9C8D-F9F149D48C1F}">
      <dgm:prSet/>
      <dgm:spPr/>
      <dgm:t>
        <a:bodyPr/>
        <a:lstStyle/>
        <a:p>
          <a:r>
            <a:rPr lang="en-US" dirty="0"/>
            <a:t>1 5/8” or 2” diameter plastic tubes</a:t>
          </a:r>
        </a:p>
      </dgm:t>
    </dgm:pt>
    <dgm:pt modelId="{0340C0BC-29AF-4D6C-AD59-BA286B7E3F9C}" type="parTrans" cxnId="{C411E695-2E22-4C9B-A2C7-10DFD27DD9A6}">
      <dgm:prSet/>
      <dgm:spPr/>
      <dgm:t>
        <a:bodyPr/>
        <a:lstStyle/>
        <a:p>
          <a:endParaRPr lang="en-US"/>
        </a:p>
      </dgm:t>
    </dgm:pt>
    <dgm:pt modelId="{7D084A6A-AC0F-40D4-AC83-07F47325FFCA}" type="sibTrans" cxnId="{C411E695-2E22-4C9B-A2C7-10DFD27DD9A6}">
      <dgm:prSet/>
      <dgm:spPr/>
      <dgm:t>
        <a:bodyPr/>
        <a:lstStyle/>
        <a:p>
          <a:endParaRPr lang="en-US"/>
        </a:p>
      </dgm:t>
    </dgm:pt>
    <dgm:pt modelId="{32FCB17C-9217-40D6-B53B-3DF99E7BF40C}">
      <dgm:prSet/>
      <dgm:spPr/>
      <dgm:t>
        <a:bodyPr/>
        <a:lstStyle/>
        <a:p>
          <a:r>
            <a:rPr lang="en-US" dirty="0"/>
            <a:t>Thin to thick; water, oil, alcohol based materials</a:t>
          </a:r>
        </a:p>
      </dgm:t>
    </dgm:pt>
    <dgm:pt modelId="{5583E29D-E2F9-4CF9-9E1B-FE8E309E3B8E}" type="parTrans" cxnId="{503C509E-CF9C-4AE4-88B8-B1EEEA50E2B5}">
      <dgm:prSet/>
      <dgm:spPr/>
      <dgm:t>
        <a:bodyPr/>
        <a:lstStyle/>
        <a:p>
          <a:endParaRPr lang="en-US"/>
        </a:p>
      </dgm:t>
    </dgm:pt>
    <dgm:pt modelId="{BCBC4C6B-0DC6-4063-B314-3239F4BBED90}" type="sibTrans" cxnId="{503C509E-CF9C-4AE4-88B8-B1EEEA50E2B5}">
      <dgm:prSet/>
      <dgm:spPr/>
      <dgm:t>
        <a:bodyPr/>
        <a:lstStyle/>
        <a:p>
          <a:endParaRPr lang="en-US"/>
        </a:p>
      </dgm:t>
    </dgm:pt>
    <dgm:pt modelId="{75A5F612-2AFA-4F6D-A6CB-D4FD01A7C876}" type="pres">
      <dgm:prSet presAssocID="{35ED46DE-DADD-4C25-A2FC-6AD4DD7D8BE7}" presName="diagram" presStyleCnt="0">
        <dgm:presLayoutVars>
          <dgm:dir/>
          <dgm:resizeHandles val="exact"/>
        </dgm:presLayoutVars>
      </dgm:prSet>
      <dgm:spPr/>
    </dgm:pt>
    <dgm:pt modelId="{DB061CC8-EC17-40FA-91E5-55D4F934F4E3}" type="pres">
      <dgm:prSet presAssocID="{D3310365-103C-4A42-A1FB-530C37F15EBF}" presName="node" presStyleLbl="node1" presStyleIdx="0" presStyleCnt="8">
        <dgm:presLayoutVars>
          <dgm:bulletEnabled val="1"/>
        </dgm:presLayoutVars>
      </dgm:prSet>
      <dgm:spPr/>
    </dgm:pt>
    <dgm:pt modelId="{A145AD75-7892-403E-B1E9-4D9B16B4B852}" type="pres">
      <dgm:prSet presAssocID="{E6FCA493-DD8F-49B9-B0BA-1AA748EA9009}" presName="sibTrans" presStyleCnt="0"/>
      <dgm:spPr/>
    </dgm:pt>
    <dgm:pt modelId="{7F92CE5F-D005-4B22-B38F-B987A55856A9}" type="pres">
      <dgm:prSet presAssocID="{32FCB17C-9217-40D6-B53B-3DF99E7BF40C}" presName="node" presStyleLbl="node1" presStyleIdx="1" presStyleCnt="8">
        <dgm:presLayoutVars>
          <dgm:bulletEnabled val="1"/>
        </dgm:presLayoutVars>
      </dgm:prSet>
      <dgm:spPr/>
    </dgm:pt>
    <dgm:pt modelId="{B7AC9DD9-B4D3-4F45-BC33-5A4F7C9BA7A3}" type="pres">
      <dgm:prSet presAssocID="{BCBC4C6B-0DC6-4063-B314-3239F4BBED90}" presName="sibTrans" presStyleCnt="0"/>
      <dgm:spPr/>
    </dgm:pt>
    <dgm:pt modelId="{C4BA8444-07F6-4D5E-BC1A-05069BC38ED5}" type="pres">
      <dgm:prSet presAssocID="{EFB9B9A7-F905-40E7-8FA8-2731E449DA79}" presName="node" presStyleLbl="node1" presStyleIdx="2" presStyleCnt="8">
        <dgm:presLayoutVars>
          <dgm:bulletEnabled val="1"/>
        </dgm:presLayoutVars>
      </dgm:prSet>
      <dgm:spPr/>
    </dgm:pt>
    <dgm:pt modelId="{A0C030D0-5675-4DBF-B65B-675525BE245C}" type="pres">
      <dgm:prSet presAssocID="{25CA8EFD-20AD-4B0A-92B2-7C795F9E50C1}" presName="sibTrans" presStyleCnt="0"/>
      <dgm:spPr/>
    </dgm:pt>
    <dgm:pt modelId="{976E38F5-E64D-4240-B996-AE2FE98CDA44}" type="pres">
      <dgm:prSet presAssocID="{59A44849-49E4-4058-A561-D69C0D9D8617}" presName="node" presStyleLbl="node1" presStyleIdx="3" presStyleCnt="8">
        <dgm:presLayoutVars>
          <dgm:bulletEnabled val="1"/>
        </dgm:presLayoutVars>
      </dgm:prSet>
      <dgm:spPr/>
    </dgm:pt>
    <dgm:pt modelId="{387A8FCE-10D7-4F9B-B8FC-2A207661D92A}" type="pres">
      <dgm:prSet presAssocID="{4902F30D-9BEF-46C1-8F2A-440B9F7417C0}" presName="sibTrans" presStyleCnt="0"/>
      <dgm:spPr/>
    </dgm:pt>
    <dgm:pt modelId="{A9292244-C628-45DF-A7DE-5AEFFAAADC16}" type="pres">
      <dgm:prSet presAssocID="{09C4733F-8130-4A7B-8777-69D0A1077B7D}" presName="node" presStyleLbl="node1" presStyleIdx="4" presStyleCnt="8">
        <dgm:presLayoutVars>
          <dgm:bulletEnabled val="1"/>
        </dgm:presLayoutVars>
      </dgm:prSet>
      <dgm:spPr/>
    </dgm:pt>
    <dgm:pt modelId="{C49B8EB6-E5DF-4C98-8976-50B154C7F9FF}" type="pres">
      <dgm:prSet presAssocID="{0979656F-05DE-44D2-B37E-82A7C988D6A4}" presName="sibTrans" presStyleCnt="0"/>
      <dgm:spPr/>
    </dgm:pt>
    <dgm:pt modelId="{B612E219-B12F-4E59-8C91-DC4D8F5B27F1}" type="pres">
      <dgm:prSet presAssocID="{FA2967A1-6AA3-42A4-9B06-0374BCD4F079}" presName="node" presStyleLbl="node1" presStyleIdx="5" presStyleCnt="8">
        <dgm:presLayoutVars>
          <dgm:bulletEnabled val="1"/>
        </dgm:presLayoutVars>
      </dgm:prSet>
      <dgm:spPr/>
    </dgm:pt>
    <dgm:pt modelId="{B39EE4B2-03AD-435C-9AF3-F083A5DA08C1}" type="pres">
      <dgm:prSet presAssocID="{FB02B325-D40E-498E-80AC-51FC055C9B20}" presName="sibTrans" presStyleCnt="0"/>
      <dgm:spPr/>
    </dgm:pt>
    <dgm:pt modelId="{7070989A-3746-419F-9267-6CB77887E87A}" type="pres">
      <dgm:prSet presAssocID="{6D0443E4-65D9-46EB-95A7-20A8CB18E31B}" presName="node" presStyleLbl="node1" presStyleIdx="6" presStyleCnt="8">
        <dgm:presLayoutVars>
          <dgm:bulletEnabled val="1"/>
        </dgm:presLayoutVars>
      </dgm:prSet>
      <dgm:spPr/>
    </dgm:pt>
    <dgm:pt modelId="{902235BA-9F1E-4420-9162-98F48CA3C7F1}" type="pres">
      <dgm:prSet presAssocID="{42092199-ADBC-4EBA-9343-816BFC69EF6E}" presName="sibTrans" presStyleCnt="0"/>
      <dgm:spPr/>
    </dgm:pt>
    <dgm:pt modelId="{9CD65D1F-BDD6-4167-8D30-3406A92C1F09}" type="pres">
      <dgm:prSet presAssocID="{DF683907-C777-4231-9C8D-F9F149D48C1F}" presName="node" presStyleLbl="node1" presStyleIdx="7" presStyleCnt="8">
        <dgm:presLayoutVars>
          <dgm:bulletEnabled val="1"/>
        </dgm:presLayoutVars>
      </dgm:prSet>
      <dgm:spPr/>
    </dgm:pt>
  </dgm:ptLst>
  <dgm:cxnLst>
    <dgm:cxn modelId="{6141C50B-5BC3-4BDC-8C51-9A1ABB70E3F0}" type="presOf" srcId="{59A44849-49E4-4058-A561-D69C0D9D8617}" destId="{976E38F5-E64D-4240-B996-AE2FE98CDA44}" srcOrd="0" destOrd="0" presId="urn:microsoft.com/office/officeart/2005/8/layout/default"/>
    <dgm:cxn modelId="{A065C51A-3372-49EA-9DEB-7A8BED67E211}" type="presOf" srcId="{32FCB17C-9217-40D6-B53B-3DF99E7BF40C}" destId="{7F92CE5F-D005-4B22-B38F-B987A55856A9}" srcOrd="0" destOrd="0" presId="urn:microsoft.com/office/officeart/2005/8/layout/default"/>
    <dgm:cxn modelId="{8DC4EC2D-A005-4E03-AC06-0F7F17E7D143}" type="presOf" srcId="{EFB9B9A7-F905-40E7-8FA8-2731E449DA79}" destId="{C4BA8444-07F6-4D5E-BC1A-05069BC38ED5}" srcOrd="0" destOrd="0" presId="urn:microsoft.com/office/officeart/2005/8/layout/default"/>
    <dgm:cxn modelId="{80DD6C50-D3ED-4FA8-860F-7A7DAFFC29C2}" type="presOf" srcId="{FA2967A1-6AA3-42A4-9B06-0374BCD4F079}" destId="{B612E219-B12F-4E59-8C91-DC4D8F5B27F1}" srcOrd="0" destOrd="0" presId="urn:microsoft.com/office/officeart/2005/8/layout/default"/>
    <dgm:cxn modelId="{B8B58553-D8CA-4BFB-8E0D-73C95BFF0FD3}" srcId="{35ED46DE-DADD-4C25-A2FC-6AD4DD7D8BE7}" destId="{EFB9B9A7-F905-40E7-8FA8-2731E449DA79}" srcOrd="2" destOrd="0" parTransId="{53F89FD8-1F52-4317-B721-255CE4350A27}" sibTransId="{25CA8EFD-20AD-4B0A-92B2-7C795F9E50C1}"/>
    <dgm:cxn modelId="{A9800778-1C0F-42B6-A559-C73B57BB4127}" type="presOf" srcId="{09C4733F-8130-4A7B-8777-69D0A1077B7D}" destId="{A9292244-C628-45DF-A7DE-5AEFFAAADC16}" srcOrd="0" destOrd="0" presId="urn:microsoft.com/office/officeart/2005/8/layout/default"/>
    <dgm:cxn modelId="{2EA4EB82-251A-4284-B651-6CF7B403D634}" srcId="{35ED46DE-DADD-4C25-A2FC-6AD4DD7D8BE7}" destId="{D3310365-103C-4A42-A1FB-530C37F15EBF}" srcOrd="0" destOrd="0" parTransId="{F85904C1-DBAA-4FA0-8A45-147DE0584471}" sibTransId="{E6FCA493-DD8F-49B9-B0BA-1AA748EA9009}"/>
    <dgm:cxn modelId="{67D94491-D0CB-4ADE-A093-7CC310909887}" type="presOf" srcId="{DF683907-C777-4231-9C8D-F9F149D48C1F}" destId="{9CD65D1F-BDD6-4167-8D30-3406A92C1F09}" srcOrd="0" destOrd="0" presId="urn:microsoft.com/office/officeart/2005/8/layout/default"/>
    <dgm:cxn modelId="{4CC7DC91-3F0F-4663-8D34-B8EE222308D8}" srcId="{35ED46DE-DADD-4C25-A2FC-6AD4DD7D8BE7}" destId="{09C4733F-8130-4A7B-8777-69D0A1077B7D}" srcOrd="4" destOrd="0" parTransId="{9A71DD99-67D0-4E15-A95A-E48CE34967BE}" sibTransId="{0979656F-05DE-44D2-B37E-82A7C988D6A4}"/>
    <dgm:cxn modelId="{C411E695-2E22-4C9B-A2C7-10DFD27DD9A6}" srcId="{35ED46DE-DADD-4C25-A2FC-6AD4DD7D8BE7}" destId="{DF683907-C777-4231-9C8D-F9F149D48C1F}" srcOrd="7" destOrd="0" parTransId="{0340C0BC-29AF-4D6C-AD59-BA286B7E3F9C}" sibTransId="{7D084A6A-AC0F-40D4-AC83-07F47325FFCA}"/>
    <dgm:cxn modelId="{69641C9A-C080-4BE3-9A11-EAC452583C1C}" srcId="{35ED46DE-DADD-4C25-A2FC-6AD4DD7D8BE7}" destId="{6D0443E4-65D9-46EB-95A7-20A8CB18E31B}" srcOrd="6" destOrd="0" parTransId="{40618AA9-47A2-47C7-8723-F4F7F5E4B044}" sibTransId="{42092199-ADBC-4EBA-9343-816BFC69EF6E}"/>
    <dgm:cxn modelId="{503C509E-CF9C-4AE4-88B8-B1EEEA50E2B5}" srcId="{35ED46DE-DADD-4C25-A2FC-6AD4DD7D8BE7}" destId="{32FCB17C-9217-40D6-B53B-3DF99E7BF40C}" srcOrd="1" destOrd="0" parTransId="{5583E29D-E2F9-4CF9-9E1B-FE8E309E3B8E}" sibTransId="{BCBC4C6B-0DC6-4063-B314-3239F4BBED90}"/>
    <dgm:cxn modelId="{5478C5AC-94EB-4419-8810-6D48CC4D8B4E}" type="presOf" srcId="{D3310365-103C-4A42-A1FB-530C37F15EBF}" destId="{DB061CC8-EC17-40FA-91E5-55D4F934F4E3}" srcOrd="0" destOrd="0" presId="urn:microsoft.com/office/officeart/2005/8/layout/default"/>
    <dgm:cxn modelId="{4D4CC2B4-CF54-443B-9481-05430AAC4904}" type="presOf" srcId="{35ED46DE-DADD-4C25-A2FC-6AD4DD7D8BE7}" destId="{75A5F612-2AFA-4F6D-A6CB-D4FD01A7C876}" srcOrd="0" destOrd="0" presId="urn:microsoft.com/office/officeart/2005/8/layout/default"/>
    <dgm:cxn modelId="{93FBD4C6-D08B-4540-AD1D-4532B9F03B4B}" srcId="{35ED46DE-DADD-4C25-A2FC-6AD4DD7D8BE7}" destId="{FA2967A1-6AA3-42A4-9B06-0374BCD4F079}" srcOrd="5" destOrd="0" parTransId="{5EB9D2B7-56A5-4B35-BA29-0D5508D74F41}" sibTransId="{FB02B325-D40E-498E-80AC-51FC055C9B20}"/>
    <dgm:cxn modelId="{46D819CF-BB2A-4143-843E-F32CA285B67E}" type="presOf" srcId="{6D0443E4-65D9-46EB-95A7-20A8CB18E31B}" destId="{7070989A-3746-419F-9267-6CB77887E87A}" srcOrd="0" destOrd="0" presId="urn:microsoft.com/office/officeart/2005/8/layout/default"/>
    <dgm:cxn modelId="{32E6CDE6-DF02-4A10-98CF-315938CF7012}" srcId="{35ED46DE-DADD-4C25-A2FC-6AD4DD7D8BE7}" destId="{59A44849-49E4-4058-A561-D69C0D9D8617}" srcOrd="3" destOrd="0" parTransId="{51B94522-E87B-4FE8-96CC-8AB7BDC03B3A}" sibTransId="{4902F30D-9BEF-46C1-8F2A-440B9F7417C0}"/>
    <dgm:cxn modelId="{80FEC0EE-1D07-4D03-9FE9-36FE7CB73FFC}" type="presParOf" srcId="{75A5F612-2AFA-4F6D-A6CB-D4FD01A7C876}" destId="{DB061CC8-EC17-40FA-91E5-55D4F934F4E3}" srcOrd="0" destOrd="0" presId="urn:microsoft.com/office/officeart/2005/8/layout/default"/>
    <dgm:cxn modelId="{123C1ABC-9726-4E75-9678-BA283D684BC5}" type="presParOf" srcId="{75A5F612-2AFA-4F6D-A6CB-D4FD01A7C876}" destId="{A145AD75-7892-403E-B1E9-4D9B16B4B852}" srcOrd="1" destOrd="0" presId="urn:microsoft.com/office/officeart/2005/8/layout/default"/>
    <dgm:cxn modelId="{4C6B86D4-E699-4CEA-AAB1-16E6C2F54C24}" type="presParOf" srcId="{75A5F612-2AFA-4F6D-A6CB-D4FD01A7C876}" destId="{7F92CE5F-D005-4B22-B38F-B987A55856A9}" srcOrd="2" destOrd="0" presId="urn:microsoft.com/office/officeart/2005/8/layout/default"/>
    <dgm:cxn modelId="{0CBD3E58-BD74-474D-9D5F-7AE7AADC42F9}" type="presParOf" srcId="{75A5F612-2AFA-4F6D-A6CB-D4FD01A7C876}" destId="{B7AC9DD9-B4D3-4F45-BC33-5A4F7C9BA7A3}" srcOrd="3" destOrd="0" presId="urn:microsoft.com/office/officeart/2005/8/layout/default"/>
    <dgm:cxn modelId="{85C8C6A0-21B8-4B0F-A2DD-D141F6361105}" type="presParOf" srcId="{75A5F612-2AFA-4F6D-A6CB-D4FD01A7C876}" destId="{C4BA8444-07F6-4D5E-BC1A-05069BC38ED5}" srcOrd="4" destOrd="0" presId="urn:microsoft.com/office/officeart/2005/8/layout/default"/>
    <dgm:cxn modelId="{048211B0-7320-4B81-95C8-1E3CB42069E3}" type="presParOf" srcId="{75A5F612-2AFA-4F6D-A6CB-D4FD01A7C876}" destId="{A0C030D0-5675-4DBF-B65B-675525BE245C}" srcOrd="5" destOrd="0" presId="urn:microsoft.com/office/officeart/2005/8/layout/default"/>
    <dgm:cxn modelId="{EA1B5829-1FFC-4E2F-99E0-58CC5C2C3696}" type="presParOf" srcId="{75A5F612-2AFA-4F6D-A6CB-D4FD01A7C876}" destId="{976E38F5-E64D-4240-B996-AE2FE98CDA44}" srcOrd="6" destOrd="0" presId="urn:microsoft.com/office/officeart/2005/8/layout/default"/>
    <dgm:cxn modelId="{57984220-3429-4654-9311-8AFA3787DA73}" type="presParOf" srcId="{75A5F612-2AFA-4F6D-A6CB-D4FD01A7C876}" destId="{387A8FCE-10D7-4F9B-B8FC-2A207661D92A}" srcOrd="7" destOrd="0" presId="urn:microsoft.com/office/officeart/2005/8/layout/default"/>
    <dgm:cxn modelId="{B0D543E9-43A0-4E71-B71F-36EF4CD8B43E}" type="presParOf" srcId="{75A5F612-2AFA-4F6D-A6CB-D4FD01A7C876}" destId="{A9292244-C628-45DF-A7DE-5AEFFAAADC16}" srcOrd="8" destOrd="0" presId="urn:microsoft.com/office/officeart/2005/8/layout/default"/>
    <dgm:cxn modelId="{C3861140-7DA4-49C5-B6FD-EB781DA07D28}" type="presParOf" srcId="{75A5F612-2AFA-4F6D-A6CB-D4FD01A7C876}" destId="{C49B8EB6-E5DF-4C98-8976-50B154C7F9FF}" srcOrd="9" destOrd="0" presId="urn:microsoft.com/office/officeart/2005/8/layout/default"/>
    <dgm:cxn modelId="{F398042D-63F2-4D2E-B9E1-96024F8E75A6}" type="presParOf" srcId="{75A5F612-2AFA-4F6D-A6CB-D4FD01A7C876}" destId="{B612E219-B12F-4E59-8C91-DC4D8F5B27F1}" srcOrd="10" destOrd="0" presId="urn:microsoft.com/office/officeart/2005/8/layout/default"/>
    <dgm:cxn modelId="{6FF787F2-1564-4CAD-8198-7E36334231D1}" type="presParOf" srcId="{75A5F612-2AFA-4F6D-A6CB-D4FD01A7C876}" destId="{B39EE4B2-03AD-435C-9AF3-F083A5DA08C1}" srcOrd="11" destOrd="0" presId="urn:microsoft.com/office/officeart/2005/8/layout/default"/>
    <dgm:cxn modelId="{2448B3F5-2FA5-40F2-8677-1718F12E4BEB}" type="presParOf" srcId="{75A5F612-2AFA-4F6D-A6CB-D4FD01A7C876}" destId="{7070989A-3746-419F-9267-6CB77887E87A}" srcOrd="12" destOrd="0" presId="urn:microsoft.com/office/officeart/2005/8/layout/default"/>
    <dgm:cxn modelId="{92144122-7977-410E-A773-3268C3183CB8}" type="presParOf" srcId="{75A5F612-2AFA-4F6D-A6CB-D4FD01A7C876}" destId="{902235BA-9F1E-4420-9162-98F48CA3C7F1}" srcOrd="13" destOrd="0" presId="urn:microsoft.com/office/officeart/2005/8/layout/default"/>
    <dgm:cxn modelId="{45ADC0EB-688B-433D-8729-99ED6F022AD6}" type="presParOf" srcId="{75A5F612-2AFA-4F6D-A6CB-D4FD01A7C876}" destId="{9CD65D1F-BDD6-4167-8D30-3406A92C1F0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FA33EC-3FA7-4A6E-A9F8-AF9F006E1B5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8AB125-0632-4545-9E04-02D66D50BF2F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Eye-level dispensing</a:t>
          </a:r>
        </a:p>
      </dgm:t>
    </dgm:pt>
    <dgm:pt modelId="{23628C11-4016-48AE-9E39-2B117083665D}" type="parTrans" cxnId="{20D9680B-F478-460F-AC5E-796AC9E6B380}">
      <dgm:prSet/>
      <dgm:spPr/>
      <dgm:t>
        <a:bodyPr/>
        <a:lstStyle/>
        <a:p>
          <a:endParaRPr lang="en-US"/>
        </a:p>
      </dgm:t>
    </dgm:pt>
    <dgm:pt modelId="{70F481EF-F298-4B8D-B8CC-81B276A98050}" type="sibTrans" cxnId="{20D9680B-F478-460F-AC5E-796AC9E6B380}">
      <dgm:prSet/>
      <dgm:spPr/>
      <dgm:t>
        <a:bodyPr/>
        <a:lstStyle/>
        <a:p>
          <a:endParaRPr lang="en-US"/>
        </a:p>
      </dgm:t>
    </dgm:pt>
    <dgm:pt modelId="{36CAF9D8-744D-484E-968E-A33DDCC8BD39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Reduces wasteful product dispensing</a:t>
          </a:r>
        </a:p>
      </dgm:t>
    </dgm:pt>
    <dgm:pt modelId="{69BBC5A8-247F-4D6C-BE84-ABC2DB652DC5}" type="parTrans" cxnId="{E7103053-CF0B-4CAD-A681-336E5BC4D130}">
      <dgm:prSet/>
      <dgm:spPr/>
      <dgm:t>
        <a:bodyPr/>
        <a:lstStyle/>
        <a:p>
          <a:endParaRPr lang="en-US"/>
        </a:p>
      </dgm:t>
    </dgm:pt>
    <dgm:pt modelId="{C062775E-A4C3-4ACC-850E-6082417FB303}" type="sibTrans" cxnId="{E7103053-CF0B-4CAD-A681-336E5BC4D130}">
      <dgm:prSet/>
      <dgm:spPr/>
      <dgm:t>
        <a:bodyPr/>
        <a:lstStyle/>
        <a:p>
          <a:endParaRPr lang="en-US"/>
        </a:p>
      </dgm:t>
    </dgm:pt>
    <dgm:pt modelId="{9CF88751-E5F9-4E78-89B3-E04B7DA73484}">
      <dgm:prSet custT="1"/>
      <dgm:spPr>
        <a:solidFill>
          <a:srgbClr val="4E6F9B"/>
        </a:solidFill>
      </dgm:spPr>
      <dgm:t>
        <a:bodyPr/>
        <a:lstStyle/>
        <a:p>
          <a:pPr algn="l"/>
          <a:r>
            <a:rPr lang="en-US" sz="1600" dirty="0">
              <a:solidFill>
                <a:schemeClr val="bg1"/>
              </a:solidFill>
            </a:rPr>
            <a:t>Saves on product and cost</a:t>
          </a:r>
        </a:p>
      </dgm:t>
    </dgm:pt>
    <dgm:pt modelId="{C033B6C2-05AB-46E5-9F12-ACEC69344743}" type="parTrans" cxnId="{3ACD12BF-0DD7-4333-9F4A-7B2CE9659B68}">
      <dgm:prSet/>
      <dgm:spPr/>
      <dgm:t>
        <a:bodyPr/>
        <a:lstStyle/>
        <a:p>
          <a:endParaRPr lang="en-US"/>
        </a:p>
      </dgm:t>
    </dgm:pt>
    <dgm:pt modelId="{270F1403-52F4-47A0-8DA5-C5C7E6C612C5}" type="sibTrans" cxnId="{3ACD12BF-0DD7-4333-9F4A-7B2CE9659B68}">
      <dgm:prSet/>
      <dgm:spPr/>
      <dgm:t>
        <a:bodyPr/>
        <a:lstStyle/>
        <a:p>
          <a:endParaRPr lang="en-US"/>
        </a:p>
      </dgm:t>
    </dgm:pt>
    <dgm:pt modelId="{3976718E-811E-4E0C-B586-DCB98D338FCD}">
      <dgm:prSet phldrT="[Text]" custT="1"/>
      <dgm:spPr>
        <a:solidFill>
          <a:srgbClr val="4E6E9A"/>
        </a:solidFill>
      </dgm:spPr>
      <dgm:t>
        <a:bodyPr anchor="ctr" anchorCtr="0"/>
        <a:lstStyle/>
        <a:p>
          <a:pPr algn="l"/>
          <a:r>
            <a:rPr lang="en-US" sz="1600" dirty="0">
              <a:solidFill>
                <a:schemeClr val="bg1"/>
              </a:solidFill>
            </a:rPr>
            <a:t>Top placement eliminates valve leaks</a:t>
          </a:r>
        </a:p>
      </dgm:t>
    </dgm:pt>
    <dgm:pt modelId="{6E8AD681-4632-4FDB-8740-FBDE6ACD30AC}" type="parTrans" cxnId="{CB324A7F-9914-4F87-A1C6-3D796A29E05F}">
      <dgm:prSet/>
      <dgm:spPr/>
      <dgm:t>
        <a:bodyPr/>
        <a:lstStyle/>
        <a:p>
          <a:endParaRPr lang="en-US"/>
        </a:p>
      </dgm:t>
    </dgm:pt>
    <dgm:pt modelId="{E0AD80DB-684E-454E-B3F1-3CCAAFDB5DC3}" type="sibTrans" cxnId="{CB324A7F-9914-4F87-A1C6-3D796A29E05F}">
      <dgm:prSet/>
      <dgm:spPr/>
      <dgm:t>
        <a:bodyPr/>
        <a:lstStyle/>
        <a:p>
          <a:endParaRPr lang="en-US"/>
        </a:p>
      </dgm:t>
    </dgm:pt>
    <dgm:pt modelId="{894ECE72-57B1-428F-8565-74592FAB64D5}" type="pres">
      <dgm:prSet presAssocID="{30FA33EC-3FA7-4A6E-A9F8-AF9F006E1B59}" presName="Name0" presStyleCnt="0">
        <dgm:presLayoutVars>
          <dgm:dir/>
          <dgm:resizeHandles val="exact"/>
        </dgm:presLayoutVars>
      </dgm:prSet>
      <dgm:spPr/>
    </dgm:pt>
    <dgm:pt modelId="{301B1C97-2F7F-4E1E-BB3E-273FC0A78C29}" type="pres">
      <dgm:prSet presAssocID="{888AB125-0632-4545-9E04-02D66D50BF2F}" presName="Name5" presStyleLbl="vennNode1" presStyleIdx="0" presStyleCnt="4">
        <dgm:presLayoutVars>
          <dgm:bulletEnabled val="1"/>
        </dgm:presLayoutVars>
      </dgm:prSet>
      <dgm:spPr/>
    </dgm:pt>
    <dgm:pt modelId="{7F510E27-7352-4455-A55E-0C2078BD0150}" type="pres">
      <dgm:prSet presAssocID="{70F481EF-F298-4B8D-B8CC-81B276A98050}" presName="space" presStyleCnt="0"/>
      <dgm:spPr/>
    </dgm:pt>
    <dgm:pt modelId="{3471F2C0-26BF-4BA8-9B27-2A2F1203BBFD}" type="pres">
      <dgm:prSet presAssocID="{36CAF9D8-744D-484E-968E-A33DDCC8BD39}" presName="Name5" presStyleLbl="vennNode1" presStyleIdx="1" presStyleCnt="4">
        <dgm:presLayoutVars>
          <dgm:bulletEnabled val="1"/>
        </dgm:presLayoutVars>
      </dgm:prSet>
      <dgm:spPr/>
    </dgm:pt>
    <dgm:pt modelId="{F9D49902-B1CE-41A2-8A61-6A5B0C4AAE6B}" type="pres">
      <dgm:prSet presAssocID="{C062775E-A4C3-4ACC-850E-6082417FB303}" presName="space" presStyleCnt="0"/>
      <dgm:spPr/>
    </dgm:pt>
    <dgm:pt modelId="{7EB5FCD6-7C13-4AF6-9D66-1B51A58775B8}" type="pres">
      <dgm:prSet presAssocID="{3976718E-811E-4E0C-B586-DCB98D338FCD}" presName="Name5" presStyleLbl="vennNode1" presStyleIdx="2" presStyleCnt="4">
        <dgm:presLayoutVars>
          <dgm:bulletEnabled val="1"/>
        </dgm:presLayoutVars>
      </dgm:prSet>
      <dgm:spPr/>
    </dgm:pt>
    <dgm:pt modelId="{85016B8D-830A-44C3-A694-DC552DD7C80F}" type="pres">
      <dgm:prSet presAssocID="{E0AD80DB-684E-454E-B3F1-3CCAAFDB5DC3}" presName="space" presStyleCnt="0"/>
      <dgm:spPr/>
    </dgm:pt>
    <dgm:pt modelId="{4090BE8E-AD05-4B94-B2EE-19DF09DE445B}" type="pres">
      <dgm:prSet presAssocID="{9CF88751-E5F9-4E78-89B3-E04B7DA7348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20D9680B-F478-460F-AC5E-796AC9E6B380}" srcId="{30FA33EC-3FA7-4A6E-A9F8-AF9F006E1B59}" destId="{888AB125-0632-4545-9E04-02D66D50BF2F}" srcOrd="0" destOrd="0" parTransId="{23628C11-4016-48AE-9E39-2B117083665D}" sibTransId="{70F481EF-F298-4B8D-B8CC-81B276A98050}"/>
    <dgm:cxn modelId="{33804916-F06A-4668-A54C-CAAA0574E7CC}" type="presOf" srcId="{3976718E-811E-4E0C-B586-DCB98D338FCD}" destId="{7EB5FCD6-7C13-4AF6-9D66-1B51A58775B8}" srcOrd="0" destOrd="0" presId="urn:microsoft.com/office/officeart/2005/8/layout/venn3"/>
    <dgm:cxn modelId="{8D472132-948F-4195-8733-6C77D3F05109}" type="presOf" srcId="{888AB125-0632-4545-9E04-02D66D50BF2F}" destId="{301B1C97-2F7F-4E1E-BB3E-273FC0A78C29}" srcOrd="0" destOrd="0" presId="urn:microsoft.com/office/officeart/2005/8/layout/venn3"/>
    <dgm:cxn modelId="{2CC22B47-60B8-40BF-8F4E-AFA6838EC856}" type="presOf" srcId="{30FA33EC-3FA7-4A6E-A9F8-AF9F006E1B59}" destId="{894ECE72-57B1-428F-8565-74592FAB64D5}" srcOrd="0" destOrd="0" presId="urn:microsoft.com/office/officeart/2005/8/layout/venn3"/>
    <dgm:cxn modelId="{1D85294C-E755-4B4A-8CD3-81E74E49A373}" type="presOf" srcId="{9CF88751-E5F9-4E78-89B3-E04B7DA73484}" destId="{4090BE8E-AD05-4B94-B2EE-19DF09DE445B}" srcOrd="0" destOrd="0" presId="urn:microsoft.com/office/officeart/2005/8/layout/venn3"/>
    <dgm:cxn modelId="{E7103053-CF0B-4CAD-A681-336E5BC4D130}" srcId="{30FA33EC-3FA7-4A6E-A9F8-AF9F006E1B59}" destId="{36CAF9D8-744D-484E-968E-A33DDCC8BD39}" srcOrd="1" destOrd="0" parTransId="{69BBC5A8-247F-4D6C-BE84-ABC2DB652DC5}" sibTransId="{C062775E-A4C3-4ACC-850E-6082417FB303}"/>
    <dgm:cxn modelId="{CB324A7F-9914-4F87-A1C6-3D796A29E05F}" srcId="{30FA33EC-3FA7-4A6E-A9F8-AF9F006E1B59}" destId="{3976718E-811E-4E0C-B586-DCB98D338FCD}" srcOrd="2" destOrd="0" parTransId="{6E8AD681-4632-4FDB-8740-FBDE6ACD30AC}" sibTransId="{E0AD80DB-684E-454E-B3F1-3CCAAFDB5DC3}"/>
    <dgm:cxn modelId="{817F8DAF-4A08-4396-AF27-A1687A3025E5}" type="presOf" srcId="{36CAF9D8-744D-484E-968E-A33DDCC8BD39}" destId="{3471F2C0-26BF-4BA8-9B27-2A2F1203BBFD}" srcOrd="0" destOrd="0" presId="urn:microsoft.com/office/officeart/2005/8/layout/venn3"/>
    <dgm:cxn modelId="{3ACD12BF-0DD7-4333-9F4A-7B2CE9659B68}" srcId="{30FA33EC-3FA7-4A6E-A9F8-AF9F006E1B59}" destId="{9CF88751-E5F9-4E78-89B3-E04B7DA73484}" srcOrd="3" destOrd="0" parTransId="{C033B6C2-05AB-46E5-9F12-ACEC69344743}" sibTransId="{270F1403-52F4-47A0-8DA5-C5C7E6C612C5}"/>
    <dgm:cxn modelId="{28D46973-0D16-40C3-A470-85BA12BF308A}" type="presParOf" srcId="{894ECE72-57B1-428F-8565-74592FAB64D5}" destId="{301B1C97-2F7F-4E1E-BB3E-273FC0A78C29}" srcOrd="0" destOrd="0" presId="urn:microsoft.com/office/officeart/2005/8/layout/venn3"/>
    <dgm:cxn modelId="{DCC6763F-241D-40C2-9B2B-BC93E642A27B}" type="presParOf" srcId="{894ECE72-57B1-428F-8565-74592FAB64D5}" destId="{7F510E27-7352-4455-A55E-0C2078BD0150}" srcOrd="1" destOrd="0" presId="urn:microsoft.com/office/officeart/2005/8/layout/venn3"/>
    <dgm:cxn modelId="{41C16241-CA84-40B0-87A0-672B1247C6AA}" type="presParOf" srcId="{894ECE72-57B1-428F-8565-74592FAB64D5}" destId="{3471F2C0-26BF-4BA8-9B27-2A2F1203BBFD}" srcOrd="2" destOrd="0" presId="urn:microsoft.com/office/officeart/2005/8/layout/venn3"/>
    <dgm:cxn modelId="{AF66C87B-1F2E-434F-B724-6E2D3A3674F3}" type="presParOf" srcId="{894ECE72-57B1-428F-8565-74592FAB64D5}" destId="{F9D49902-B1CE-41A2-8A61-6A5B0C4AAE6B}" srcOrd="3" destOrd="0" presId="urn:microsoft.com/office/officeart/2005/8/layout/venn3"/>
    <dgm:cxn modelId="{0C2C0053-CEA1-4967-9C0F-3BAB466E9BC4}" type="presParOf" srcId="{894ECE72-57B1-428F-8565-74592FAB64D5}" destId="{7EB5FCD6-7C13-4AF6-9D66-1B51A58775B8}" srcOrd="4" destOrd="0" presId="urn:microsoft.com/office/officeart/2005/8/layout/venn3"/>
    <dgm:cxn modelId="{E77E7931-4FB4-400B-AC7F-AC2FCE4877AD}" type="presParOf" srcId="{894ECE72-57B1-428F-8565-74592FAB64D5}" destId="{85016B8D-830A-44C3-A694-DC552DD7C80F}" srcOrd="5" destOrd="0" presId="urn:microsoft.com/office/officeart/2005/8/layout/venn3"/>
    <dgm:cxn modelId="{1069023B-A35F-40E0-B5E5-5150DA23953F}" type="presParOf" srcId="{894ECE72-57B1-428F-8565-74592FAB64D5}" destId="{4090BE8E-AD05-4B94-B2EE-19DF09DE445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FA33EC-3FA7-4A6E-A9F8-AF9F006E1B5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0F4867-741D-4EBA-9C9B-05BBD57A1EF7}">
      <dgm:prSet phldrT="[Text]" custT="1"/>
      <dgm:spPr>
        <a:solidFill>
          <a:srgbClr val="50A058"/>
        </a:solidFill>
      </dgm:spPr>
      <dgm:t>
        <a:bodyPr anchor="ctr" anchorCtr="0"/>
        <a:lstStyle/>
        <a:p>
          <a:pPr algn="ctr"/>
          <a:r>
            <a:rPr lang="en-US" sz="2200" dirty="0"/>
            <a:t>Skin Care Only</a:t>
          </a:r>
        </a:p>
      </dgm:t>
    </dgm:pt>
    <dgm:pt modelId="{32E97DB1-11C5-4A57-8867-DE37888E84D7}" type="parTrans" cxnId="{D7610E7A-1B68-4BB0-9B6B-3FD339C00218}">
      <dgm:prSet/>
      <dgm:spPr/>
      <dgm:t>
        <a:bodyPr/>
        <a:lstStyle/>
        <a:p>
          <a:endParaRPr lang="en-US"/>
        </a:p>
      </dgm:t>
    </dgm:pt>
    <dgm:pt modelId="{CBD6C32B-8E92-4A9F-9994-FABEB7334812}" type="sibTrans" cxnId="{D7610E7A-1B68-4BB0-9B6B-3FD339C00218}">
      <dgm:prSet/>
      <dgm:spPr/>
      <dgm:t>
        <a:bodyPr/>
        <a:lstStyle/>
        <a:p>
          <a:endParaRPr lang="en-US"/>
        </a:p>
      </dgm:t>
    </dgm:pt>
    <dgm:pt modelId="{888AB125-0632-4545-9E04-02D66D50BF2F}">
      <dgm:prSet phldrT="[Text]" custT="1"/>
      <dgm:spPr>
        <a:solidFill>
          <a:srgbClr val="58AC60">
            <a:alpha val="89804"/>
          </a:srgbClr>
        </a:solidFill>
      </dgm:spPr>
      <dgm:t>
        <a:bodyPr anchor="ctr" anchorCtr="0"/>
        <a:lstStyle/>
        <a:p>
          <a:pPr algn="ctr"/>
          <a:r>
            <a:rPr lang="en-US" sz="2200" dirty="0"/>
            <a:t>Private Label Expertise</a:t>
          </a:r>
        </a:p>
      </dgm:t>
    </dgm:pt>
    <dgm:pt modelId="{23628C11-4016-48AE-9E39-2B117083665D}" type="parTrans" cxnId="{20D9680B-F478-460F-AC5E-796AC9E6B380}">
      <dgm:prSet/>
      <dgm:spPr/>
      <dgm:t>
        <a:bodyPr/>
        <a:lstStyle/>
        <a:p>
          <a:endParaRPr lang="en-US"/>
        </a:p>
      </dgm:t>
    </dgm:pt>
    <dgm:pt modelId="{70F481EF-F298-4B8D-B8CC-81B276A98050}" type="sibTrans" cxnId="{20D9680B-F478-460F-AC5E-796AC9E6B380}">
      <dgm:prSet/>
      <dgm:spPr/>
      <dgm:t>
        <a:bodyPr/>
        <a:lstStyle/>
        <a:p>
          <a:endParaRPr lang="en-US"/>
        </a:p>
      </dgm:t>
    </dgm:pt>
    <dgm:pt modelId="{36CAF9D8-744D-484E-968E-A33DDCC8BD39}">
      <dgm:prSet phldrT="[Text]" custT="1"/>
      <dgm:spPr>
        <a:solidFill>
          <a:srgbClr val="6EB675">
            <a:alpha val="85098"/>
          </a:srgbClr>
        </a:solidFill>
      </dgm:spPr>
      <dgm:t>
        <a:bodyPr anchor="ctr" anchorCtr="0"/>
        <a:lstStyle/>
        <a:p>
          <a:pPr algn="ctr"/>
          <a:r>
            <a:rPr lang="en-US" sz="2200" dirty="0"/>
            <a:t>Family Owned</a:t>
          </a:r>
        </a:p>
      </dgm:t>
    </dgm:pt>
    <dgm:pt modelId="{69BBC5A8-247F-4D6C-BE84-ABC2DB652DC5}" type="parTrans" cxnId="{E7103053-CF0B-4CAD-A681-336E5BC4D130}">
      <dgm:prSet/>
      <dgm:spPr/>
      <dgm:t>
        <a:bodyPr/>
        <a:lstStyle/>
        <a:p>
          <a:endParaRPr lang="en-US"/>
        </a:p>
      </dgm:t>
    </dgm:pt>
    <dgm:pt modelId="{C062775E-A4C3-4ACC-850E-6082417FB303}" type="sibTrans" cxnId="{E7103053-CF0B-4CAD-A681-336E5BC4D130}">
      <dgm:prSet/>
      <dgm:spPr/>
      <dgm:t>
        <a:bodyPr/>
        <a:lstStyle/>
        <a:p>
          <a:endParaRPr lang="en-US"/>
        </a:p>
      </dgm:t>
    </dgm:pt>
    <dgm:pt modelId="{D6BB8E88-5C03-4273-9371-D74AE3E6186A}">
      <dgm:prSet phldrT="[Text]" custT="1"/>
      <dgm:spPr>
        <a:solidFill>
          <a:srgbClr val="50A058"/>
        </a:solidFill>
      </dgm:spPr>
      <dgm:t>
        <a:bodyPr anchor="ctr" anchorCtr="0"/>
        <a:lstStyle/>
        <a:p>
          <a:pPr algn="ctr"/>
          <a:r>
            <a:rPr lang="en-US" sz="1600" dirty="0"/>
            <a:t>No retail</a:t>
          </a:r>
        </a:p>
      </dgm:t>
    </dgm:pt>
    <dgm:pt modelId="{04DAE6E3-C7A6-4B45-83AF-FD5F518FF344}" type="parTrans" cxnId="{3CDA8679-91D3-4CCA-8BBA-5A8FD1EA4C1A}">
      <dgm:prSet/>
      <dgm:spPr/>
      <dgm:t>
        <a:bodyPr/>
        <a:lstStyle/>
        <a:p>
          <a:endParaRPr lang="en-US"/>
        </a:p>
      </dgm:t>
    </dgm:pt>
    <dgm:pt modelId="{76FDFA50-A2E4-4964-92ED-26D64DC1E92B}" type="sibTrans" cxnId="{3CDA8679-91D3-4CCA-8BBA-5A8FD1EA4C1A}">
      <dgm:prSet/>
      <dgm:spPr/>
      <dgm:t>
        <a:bodyPr/>
        <a:lstStyle/>
        <a:p>
          <a:endParaRPr lang="en-US"/>
        </a:p>
      </dgm:t>
    </dgm:pt>
    <dgm:pt modelId="{0C9CA72B-DCF3-42D4-BE92-6C8AC0012A7E}">
      <dgm:prSet phldrT="[Text]" custT="1"/>
      <dgm:spPr>
        <a:solidFill>
          <a:srgbClr val="50A058"/>
        </a:solidFill>
      </dgm:spPr>
      <dgm:t>
        <a:bodyPr anchor="ctr" anchorCtr="0"/>
        <a:lstStyle/>
        <a:p>
          <a:pPr algn="ctr"/>
          <a:r>
            <a:rPr lang="en-US" sz="1600" dirty="0"/>
            <a:t>Full line</a:t>
          </a:r>
        </a:p>
      </dgm:t>
    </dgm:pt>
    <dgm:pt modelId="{95D727F5-C515-47FB-8235-8A190234D2C1}" type="parTrans" cxnId="{0424D36C-CDBE-4429-83B1-80478FF71E81}">
      <dgm:prSet/>
      <dgm:spPr/>
      <dgm:t>
        <a:bodyPr/>
        <a:lstStyle/>
        <a:p>
          <a:endParaRPr lang="en-US"/>
        </a:p>
      </dgm:t>
    </dgm:pt>
    <dgm:pt modelId="{1DBA66FB-E8C1-4A83-9FCA-CBCB4F30B236}" type="sibTrans" cxnId="{0424D36C-CDBE-4429-83B1-80478FF71E81}">
      <dgm:prSet/>
      <dgm:spPr/>
      <dgm:t>
        <a:bodyPr/>
        <a:lstStyle/>
        <a:p>
          <a:endParaRPr lang="en-US"/>
        </a:p>
      </dgm:t>
    </dgm:pt>
    <dgm:pt modelId="{1BC852B3-78FE-47D5-9E59-72A671CF1059}">
      <dgm:prSet custT="1"/>
      <dgm:spPr>
        <a:solidFill>
          <a:srgbClr val="58AC60">
            <a:alpha val="89804"/>
          </a:srgbClr>
        </a:solidFill>
      </dgm:spPr>
      <dgm:t>
        <a:bodyPr anchor="ctr" anchorCtr="0"/>
        <a:lstStyle/>
        <a:p>
          <a:pPr algn="ctr"/>
          <a:r>
            <a:rPr lang="en-US" sz="1600" dirty="0"/>
            <a:t>Best in class</a:t>
          </a:r>
        </a:p>
      </dgm:t>
    </dgm:pt>
    <dgm:pt modelId="{FBA485F2-8233-4FE2-B296-2F3B8C2BB567}" type="parTrans" cxnId="{81ADA8D0-4F4A-475B-87D5-49A7B748756F}">
      <dgm:prSet/>
      <dgm:spPr/>
      <dgm:t>
        <a:bodyPr/>
        <a:lstStyle/>
        <a:p>
          <a:endParaRPr lang="en-US"/>
        </a:p>
      </dgm:t>
    </dgm:pt>
    <dgm:pt modelId="{07F9F261-6177-467A-A638-A1C1560668F4}" type="sibTrans" cxnId="{81ADA8D0-4F4A-475B-87D5-49A7B748756F}">
      <dgm:prSet/>
      <dgm:spPr/>
      <dgm:t>
        <a:bodyPr/>
        <a:lstStyle/>
        <a:p>
          <a:endParaRPr lang="en-US"/>
        </a:p>
      </dgm:t>
    </dgm:pt>
    <dgm:pt modelId="{667561A1-9C50-4C51-AAB1-4240D3E78084}">
      <dgm:prSet custT="1"/>
      <dgm:spPr>
        <a:solidFill>
          <a:srgbClr val="6EB675">
            <a:alpha val="85098"/>
          </a:srgbClr>
        </a:solidFill>
      </dgm:spPr>
      <dgm:t>
        <a:bodyPr anchor="ctr" anchorCtr="0"/>
        <a:lstStyle/>
        <a:p>
          <a:pPr algn="ctr"/>
          <a:r>
            <a:rPr lang="en-US" sz="1600" dirty="0"/>
            <a:t>100+ years</a:t>
          </a:r>
        </a:p>
      </dgm:t>
    </dgm:pt>
    <dgm:pt modelId="{D93EC3D8-ED1D-4709-A0F1-4DFB18E80CF7}" type="parTrans" cxnId="{2AFDC812-E8B0-421D-BFE9-CA569618BB93}">
      <dgm:prSet/>
      <dgm:spPr/>
      <dgm:t>
        <a:bodyPr/>
        <a:lstStyle/>
        <a:p>
          <a:endParaRPr lang="en-US"/>
        </a:p>
      </dgm:t>
    </dgm:pt>
    <dgm:pt modelId="{29A7F252-31DC-4AC9-B55E-2C4B9E88E6EE}" type="sibTrans" cxnId="{2AFDC812-E8B0-421D-BFE9-CA569618BB93}">
      <dgm:prSet/>
      <dgm:spPr/>
      <dgm:t>
        <a:bodyPr/>
        <a:lstStyle/>
        <a:p>
          <a:endParaRPr lang="en-US"/>
        </a:p>
      </dgm:t>
    </dgm:pt>
    <dgm:pt modelId="{DB7FB718-88E0-4A2A-B09B-73F6CA8C2A61}">
      <dgm:prSet custT="1"/>
      <dgm:spPr>
        <a:solidFill>
          <a:srgbClr val="6EB675">
            <a:alpha val="85098"/>
          </a:srgbClr>
        </a:solidFill>
      </dgm:spPr>
      <dgm:t>
        <a:bodyPr anchor="ctr" anchorCtr="0"/>
        <a:lstStyle/>
        <a:p>
          <a:pPr algn="ctr"/>
          <a:r>
            <a:rPr lang="en-US" sz="1600" dirty="0"/>
            <a:t>Stable</a:t>
          </a:r>
        </a:p>
      </dgm:t>
    </dgm:pt>
    <dgm:pt modelId="{3852797F-EF2E-4F12-96B1-8E287EEE5088}" type="parTrans" cxnId="{EFAF9CC4-6E08-45E3-9DD6-BFC342170378}">
      <dgm:prSet/>
      <dgm:spPr/>
      <dgm:t>
        <a:bodyPr/>
        <a:lstStyle/>
        <a:p>
          <a:endParaRPr lang="en-US"/>
        </a:p>
      </dgm:t>
    </dgm:pt>
    <dgm:pt modelId="{8DA648A5-CBF9-41E4-9360-8AD87A8C904E}" type="sibTrans" cxnId="{EFAF9CC4-6E08-45E3-9DD6-BFC342170378}">
      <dgm:prSet/>
      <dgm:spPr/>
      <dgm:t>
        <a:bodyPr/>
        <a:lstStyle/>
        <a:p>
          <a:endParaRPr lang="en-US"/>
        </a:p>
      </dgm:t>
    </dgm:pt>
    <dgm:pt modelId="{7899791D-7177-41A8-A75D-683956D93484}" type="pres">
      <dgm:prSet presAssocID="{30FA33EC-3FA7-4A6E-A9F8-AF9F006E1B59}" presName="Name0" presStyleCnt="0">
        <dgm:presLayoutVars>
          <dgm:dir/>
          <dgm:resizeHandles val="exact"/>
        </dgm:presLayoutVars>
      </dgm:prSet>
      <dgm:spPr/>
    </dgm:pt>
    <dgm:pt modelId="{51984682-57B0-4A62-AF79-5D10C12220CC}" type="pres">
      <dgm:prSet presAssocID="{C10F4867-741D-4EBA-9C9B-05BBD57A1EF7}" presName="node" presStyleLbl="node1" presStyleIdx="0" presStyleCnt="3">
        <dgm:presLayoutVars>
          <dgm:bulletEnabled val="1"/>
        </dgm:presLayoutVars>
      </dgm:prSet>
      <dgm:spPr/>
    </dgm:pt>
    <dgm:pt modelId="{C0F93E74-E5C9-402A-A0B2-F99339060D1F}" type="pres">
      <dgm:prSet presAssocID="{CBD6C32B-8E92-4A9F-9994-FABEB7334812}" presName="sibTrans" presStyleCnt="0"/>
      <dgm:spPr/>
    </dgm:pt>
    <dgm:pt modelId="{63809CD6-4C42-44DF-9511-76822C4B91FF}" type="pres">
      <dgm:prSet presAssocID="{888AB125-0632-4545-9E04-02D66D50BF2F}" presName="node" presStyleLbl="node1" presStyleIdx="1" presStyleCnt="3">
        <dgm:presLayoutVars>
          <dgm:bulletEnabled val="1"/>
        </dgm:presLayoutVars>
      </dgm:prSet>
      <dgm:spPr/>
    </dgm:pt>
    <dgm:pt modelId="{986788BE-913C-4013-A6D3-27316D5B4BB9}" type="pres">
      <dgm:prSet presAssocID="{70F481EF-F298-4B8D-B8CC-81B276A98050}" presName="sibTrans" presStyleCnt="0"/>
      <dgm:spPr/>
    </dgm:pt>
    <dgm:pt modelId="{BBFDC937-179D-4DAD-A4F8-FCA991367E89}" type="pres">
      <dgm:prSet presAssocID="{36CAF9D8-744D-484E-968E-A33DDCC8BD39}" presName="node" presStyleLbl="node1" presStyleIdx="2" presStyleCnt="3">
        <dgm:presLayoutVars>
          <dgm:bulletEnabled val="1"/>
        </dgm:presLayoutVars>
      </dgm:prSet>
      <dgm:spPr/>
    </dgm:pt>
  </dgm:ptLst>
  <dgm:cxnLst>
    <dgm:cxn modelId="{20D9680B-F478-460F-AC5E-796AC9E6B380}" srcId="{30FA33EC-3FA7-4A6E-A9F8-AF9F006E1B59}" destId="{888AB125-0632-4545-9E04-02D66D50BF2F}" srcOrd="1" destOrd="0" parTransId="{23628C11-4016-48AE-9E39-2B117083665D}" sibTransId="{70F481EF-F298-4B8D-B8CC-81B276A98050}"/>
    <dgm:cxn modelId="{2AFDC812-E8B0-421D-BFE9-CA569618BB93}" srcId="{36CAF9D8-744D-484E-968E-A33DDCC8BD39}" destId="{667561A1-9C50-4C51-AAB1-4240D3E78084}" srcOrd="0" destOrd="0" parTransId="{D93EC3D8-ED1D-4709-A0F1-4DFB18E80CF7}" sibTransId="{29A7F252-31DC-4AC9-B55E-2C4B9E88E6EE}"/>
    <dgm:cxn modelId="{F21D623A-A220-46EA-A826-00BE2A3B27EE}" type="presOf" srcId="{C10F4867-741D-4EBA-9C9B-05BBD57A1EF7}" destId="{51984682-57B0-4A62-AF79-5D10C12220CC}" srcOrd="0" destOrd="0" presId="urn:microsoft.com/office/officeart/2005/8/layout/hList6"/>
    <dgm:cxn modelId="{31E82447-3961-49F5-88B3-54F363296959}" type="presOf" srcId="{D6BB8E88-5C03-4273-9371-D74AE3E6186A}" destId="{51984682-57B0-4A62-AF79-5D10C12220CC}" srcOrd="0" destOrd="2" presId="urn:microsoft.com/office/officeart/2005/8/layout/hList6"/>
    <dgm:cxn modelId="{0424D36C-CDBE-4429-83B1-80478FF71E81}" srcId="{C10F4867-741D-4EBA-9C9B-05BBD57A1EF7}" destId="{0C9CA72B-DCF3-42D4-BE92-6C8AC0012A7E}" srcOrd="0" destOrd="0" parTransId="{95D727F5-C515-47FB-8235-8A190234D2C1}" sibTransId="{1DBA66FB-E8C1-4A83-9FCA-CBCB4F30B236}"/>
    <dgm:cxn modelId="{E7103053-CF0B-4CAD-A681-336E5BC4D130}" srcId="{30FA33EC-3FA7-4A6E-A9F8-AF9F006E1B59}" destId="{36CAF9D8-744D-484E-968E-A33DDCC8BD39}" srcOrd="2" destOrd="0" parTransId="{69BBC5A8-247F-4D6C-BE84-ABC2DB652DC5}" sibTransId="{C062775E-A4C3-4ACC-850E-6082417FB303}"/>
    <dgm:cxn modelId="{3CDA8679-91D3-4CCA-8BBA-5A8FD1EA4C1A}" srcId="{C10F4867-741D-4EBA-9C9B-05BBD57A1EF7}" destId="{D6BB8E88-5C03-4273-9371-D74AE3E6186A}" srcOrd="1" destOrd="0" parTransId="{04DAE6E3-C7A6-4B45-83AF-FD5F518FF344}" sibTransId="{76FDFA50-A2E4-4964-92ED-26D64DC1E92B}"/>
    <dgm:cxn modelId="{D7610E7A-1B68-4BB0-9B6B-3FD339C00218}" srcId="{30FA33EC-3FA7-4A6E-A9F8-AF9F006E1B59}" destId="{C10F4867-741D-4EBA-9C9B-05BBD57A1EF7}" srcOrd="0" destOrd="0" parTransId="{32E97DB1-11C5-4A57-8867-DE37888E84D7}" sibTransId="{CBD6C32B-8E92-4A9F-9994-FABEB7334812}"/>
    <dgm:cxn modelId="{E77B9282-4E3F-4D6B-B12E-AAED0B46F919}" type="presOf" srcId="{888AB125-0632-4545-9E04-02D66D50BF2F}" destId="{63809CD6-4C42-44DF-9511-76822C4B91FF}" srcOrd="0" destOrd="0" presId="urn:microsoft.com/office/officeart/2005/8/layout/hList6"/>
    <dgm:cxn modelId="{E364B491-F4D3-4EB8-8FA6-D1FE86BA64E0}" type="presOf" srcId="{667561A1-9C50-4C51-AAB1-4240D3E78084}" destId="{BBFDC937-179D-4DAD-A4F8-FCA991367E89}" srcOrd="0" destOrd="1" presId="urn:microsoft.com/office/officeart/2005/8/layout/hList6"/>
    <dgm:cxn modelId="{26AEF091-78AA-44BA-9E13-212D3A9D3760}" type="presOf" srcId="{DB7FB718-88E0-4A2A-B09B-73F6CA8C2A61}" destId="{BBFDC937-179D-4DAD-A4F8-FCA991367E89}" srcOrd="0" destOrd="2" presId="urn:microsoft.com/office/officeart/2005/8/layout/hList6"/>
    <dgm:cxn modelId="{EFAF9CC4-6E08-45E3-9DD6-BFC342170378}" srcId="{36CAF9D8-744D-484E-968E-A33DDCC8BD39}" destId="{DB7FB718-88E0-4A2A-B09B-73F6CA8C2A61}" srcOrd="1" destOrd="0" parTransId="{3852797F-EF2E-4F12-96B1-8E287EEE5088}" sibTransId="{8DA648A5-CBF9-41E4-9360-8AD87A8C904E}"/>
    <dgm:cxn modelId="{81ADA8D0-4F4A-475B-87D5-49A7B748756F}" srcId="{888AB125-0632-4545-9E04-02D66D50BF2F}" destId="{1BC852B3-78FE-47D5-9E59-72A671CF1059}" srcOrd="0" destOrd="0" parTransId="{FBA485F2-8233-4FE2-B296-2F3B8C2BB567}" sibTransId="{07F9F261-6177-467A-A638-A1C1560668F4}"/>
    <dgm:cxn modelId="{39BE8EDA-3AB2-4425-A986-E5AB4DF8B8D5}" type="presOf" srcId="{1BC852B3-78FE-47D5-9E59-72A671CF1059}" destId="{63809CD6-4C42-44DF-9511-76822C4B91FF}" srcOrd="0" destOrd="1" presId="urn:microsoft.com/office/officeart/2005/8/layout/hList6"/>
    <dgm:cxn modelId="{E68E45DC-8F90-4D13-A16C-EA4F6E3311F7}" type="presOf" srcId="{0C9CA72B-DCF3-42D4-BE92-6C8AC0012A7E}" destId="{51984682-57B0-4A62-AF79-5D10C12220CC}" srcOrd="0" destOrd="1" presId="urn:microsoft.com/office/officeart/2005/8/layout/hList6"/>
    <dgm:cxn modelId="{74F107F3-E2B0-4D19-B67B-23B2EB872AF1}" type="presOf" srcId="{36CAF9D8-744D-484E-968E-A33DDCC8BD39}" destId="{BBFDC937-179D-4DAD-A4F8-FCA991367E89}" srcOrd="0" destOrd="0" presId="urn:microsoft.com/office/officeart/2005/8/layout/hList6"/>
    <dgm:cxn modelId="{1E84AAFE-8D71-4F76-BA87-8C6806617DFB}" type="presOf" srcId="{30FA33EC-3FA7-4A6E-A9F8-AF9F006E1B59}" destId="{7899791D-7177-41A8-A75D-683956D93484}" srcOrd="0" destOrd="0" presId="urn:microsoft.com/office/officeart/2005/8/layout/hList6"/>
    <dgm:cxn modelId="{16772837-FCB3-4359-82BF-0B17235E09F8}" type="presParOf" srcId="{7899791D-7177-41A8-A75D-683956D93484}" destId="{51984682-57B0-4A62-AF79-5D10C12220CC}" srcOrd="0" destOrd="0" presId="urn:microsoft.com/office/officeart/2005/8/layout/hList6"/>
    <dgm:cxn modelId="{3D3D3CED-2C18-4760-B62A-B8FD4704394C}" type="presParOf" srcId="{7899791D-7177-41A8-A75D-683956D93484}" destId="{C0F93E74-E5C9-402A-A0B2-F99339060D1F}" srcOrd="1" destOrd="0" presId="urn:microsoft.com/office/officeart/2005/8/layout/hList6"/>
    <dgm:cxn modelId="{10F4751E-20D5-4151-9E3D-C3B73EDD853F}" type="presParOf" srcId="{7899791D-7177-41A8-A75D-683956D93484}" destId="{63809CD6-4C42-44DF-9511-76822C4B91FF}" srcOrd="2" destOrd="0" presId="urn:microsoft.com/office/officeart/2005/8/layout/hList6"/>
    <dgm:cxn modelId="{70A312D5-9EC1-41C9-AABA-7F8C1BDAFFA3}" type="presParOf" srcId="{7899791D-7177-41A8-A75D-683956D93484}" destId="{986788BE-913C-4013-A6D3-27316D5B4BB9}" srcOrd="3" destOrd="0" presId="urn:microsoft.com/office/officeart/2005/8/layout/hList6"/>
    <dgm:cxn modelId="{66B5B3CC-028C-409B-8906-6CF1D1482ED5}" type="presParOf" srcId="{7899791D-7177-41A8-A75D-683956D93484}" destId="{BBFDC937-179D-4DAD-A4F8-FCA991367E8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25092-DCB9-46B5-96C8-2C79CE5FC5A8}">
      <dsp:nvSpPr>
        <dsp:cNvPr id="0" name=""/>
        <dsp:cNvSpPr/>
      </dsp:nvSpPr>
      <dsp:spPr>
        <a:xfrm>
          <a:off x="468442" y="502"/>
          <a:ext cx="1512763" cy="15127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Attract valuable customers</a:t>
          </a:r>
        </a:p>
      </dsp:txBody>
      <dsp:txXfrm>
        <a:off x="689981" y="222041"/>
        <a:ext cx="1069685" cy="1069685"/>
      </dsp:txXfrm>
    </dsp:sp>
    <dsp:sp modelId="{44D027DC-D9DB-465E-BA51-7C2DF9117E1D}">
      <dsp:nvSpPr>
        <dsp:cNvPr id="0" name=""/>
        <dsp:cNvSpPr/>
      </dsp:nvSpPr>
      <dsp:spPr>
        <a:xfrm rot="10760836">
          <a:off x="973292" y="1708559"/>
          <a:ext cx="529467" cy="41418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61A9D2-68BC-43E8-BB5C-9C85C33BA360}">
      <dsp:nvSpPr>
        <dsp:cNvPr id="0" name=""/>
        <dsp:cNvSpPr/>
      </dsp:nvSpPr>
      <dsp:spPr>
        <a:xfrm>
          <a:off x="743584" y="2294608"/>
          <a:ext cx="1009013" cy="1009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At a lower cost per acquisition</a:t>
          </a:r>
        </a:p>
      </dsp:txBody>
      <dsp:txXfrm>
        <a:off x="891351" y="2442375"/>
        <a:ext cx="713479" cy="713479"/>
      </dsp:txXfrm>
    </dsp:sp>
    <dsp:sp modelId="{C2CA3368-0D2A-48FD-83EA-8A866D2F71D3}">
      <dsp:nvSpPr>
        <dsp:cNvPr id="0" name=""/>
        <dsp:cNvSpPr/>
      </dsp:nvSpPr>
      <dsp:spPr>
        <a:xfrm rot="5400000">
          <a:off x="1956788" y="2592024"/>
          <a:ext cx="529467" cy="41418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1723B4-8385-4531-972D-09583D47941A}">
      <dsp:nvSpPr>
        <dsp:cNvPr id="0" name=""/>
        <dsp:cNvSpPr/>
      </dsp:nvSpPr>
      <dsp:spPr>
        <a:xfrm>
          <a:off x="2667001" y="2294608"/>
          <a:ext cx="1009013" cy="1009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Who are happy to pay a little more</a:t>
          </a:r>
        </a:p>
      </dsp:txBody>
      <dsp:txXfrm>
        <a:off x="2814768" y="2442375"/>
        <a:ext cx="713479" cy="713479"/>
      </dsp:txXfrm>
    </dsp:sp>
    <dsp:sp modelId="{3739FBA9-DF42-47C5-9122-ECED20530795}">
      <dsp:nvSpPr>
        <dsp:cNvPr id="0" name=""/>
        <dsp:cNvSpPr/>
      </dsp:nvSpPr>
      <dsp:spPr>
        <a:xfrm rot="21510920">
          <a:off x="2883268" y="1685086"/>
          <a:ext cx="529467" cy="41418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F57381-2EC5-4493-9F28-AC7BA7A6E0CB}">
      <dsp:nvSpPr>
        <dsp:cNvPr id="0" name=""/>
        <dsp:cNvSpPr/>
      </dsp:nvSpPr>
      <dsp:spPr>
        <a:xfrm>
          <a:off x="2362195" y="502"/>
          <a:ext cx="1512763" cy="15127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Will buy more often</a:t>
          </a:r>
        </a:p>
      </dsp:txBody>
      <dsp:txXfrm>
        <a:off x="2583734" y="222041"/>
        <a:ext cx="1069685" cy="1069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1557D-BAC8-4C59-8073-2FA274B54F53}">
      <dsp:nvSpPr>
        <dsp:cNvPr id="0" name=""/>
        <dsp:cNvSpPr/>
      </dsp:nvSpPr>
      <dsp:spPr>
        <a:xfrm>
          <a:off x="0" y="23796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High-quality skin care products</a:t>
          </a:r>
          <a:endParaRPr lang="en-US" sz="1400" kern="1200" dirty="0"/>
        </a:p>
      </dsp:txBody>
      <dsp:txXfrm>
        <a:off x="15992" y="253952"/>
        <a:ext cx="3168416" cy="295616"/>
      </dsp:txXfrm>
    </dsp:sp>
    <dsp:sp modelId="{9F538761-97D6-4F2D-8E35-0ADABF141898}">
      <dsp:nvSpPr>
        <dsp:cNvPr id="0" name=""/>
        <dsp:cNvSpPr/>
      </dsp:nvSpPr>
      <dsp:spPr>
        <a:xfrm>
          <a:off x="0" y="60588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Dispensing systems</a:t>
          </a:r>
          <a:endParaRPr lang="en-US" sz="1400" kern="1200" dirty="0"/>
        </a:p>
      </dsp:txBody>
      <dsp:txXfrm>
        <a:off x="15992" y="621872"/>
        <a:ext cx="3168416" cy="295616"/>
      </dsp:txXfrm>
    </dsp:sp>
    <dsp:sp modelId="{E89431B6-C630-425F-9453-C44C373A9EE6}">
      <dsp:nvSpPr>
        <dsp:cNvPr id="0" name=""/>
        <dsp:cNvSpPr/>
      </dsp:nvSpPr>
      <dsp:spPr>
        <a:xfrm>
          <a:off x="0" y="97380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Injection mold design</a:t>
          </a:r>
          <a:endParaRPr lang="en-US" sz="1400" kern="1200" dirty="0"/>
        </a:p>
      </dsp:txBody>
      <dsp:txXfrm>
        <a:off x="15992" y="989792"/>
        <a:ext cx="3168416" cy="295616"/>
      </dsp:txXfrm>
    </dsp:sp>
    <dsp:sp modelId="{0F9A2F33-47FF-419E-8B69-7628AE810AE6}">
      <dsp:nvSpPr>
        <dsp:cNvPr id="0" name=""/>
        <dsp:cNvSpPr/>
      </dsp:nvSpPr>
      <dsp:spPr>
        <a:xfrm>
          <a:off x="0" y="134172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Injection and blow molding</a:t>
          </a:r>
          <a:endParaRPr lang="en-US" sz="1400" kern="1200" dirty="0"/>
        </a:p>
      </dsp:txBody>
      <dsp:txXfrm>
        <a:off x="15992" y="1357712"/>
        <a:ext cx="3168416" cy="295616"/>
      </dsp:txXfrm>
    </dsp:sp>
    <dsp:sp modelId="{6068A89A-CBB1-4815-BB65-B013129B8057}">
      <dsp:nvSpPr>
        <dsp:cNvPr id="0" name=""/>
        <dsp:cNvSpPr/>
      </dsp:nvSpPr>
      <dsp:spPr>
        <a:xfrm>
          <a:off x="0" y="170964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Bag manufacturing</a:t>
          </a:r>
          <a:endParaRPr lang="en-US" sz="1400" kern="1200" dirty="0"/>
        </a:p>
      </dsp:txBody>
      <dsp:txXfrm>
        <a:off x="15992" y="1725632"/>
        <a:ext cx="3168416" cy="295616"/>
      </dsp:txXfrm>
    </dsp:sp>
    <dsp:sp modelId="{A85B2A8A-1862-4BEE-A723-AAC1C868A4FE}">
      <dsp:nvSpPr>
        <dsp:cNvPr id="0" name=""/>
        <dsp:cNvSpPr/>
      </dsp:nvSpPr>
      <dsp:spPr>
        <a:xfrm>
          <a:off x="0" y="207756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Foaming pump design and function</a:t>
          </a:r>
          <a:endParaRPr lang="en-US" sz="1400" kern="1200" dirty="0"/>
        </a:p>
      </dsp:txBody>
      <dsp:txXfrm>
        <a:off x="15992" y="2093552"/>
        <a:ext cx="3168416" cy="295616"/>
      </dsp:txXfrm>
    </dsp:sp>
    <dsp:sp modelId="{C7EDFCF2-C3DD-4113-9F45-E00F27371AE4}">
      <dsp:nvSpPr>
        <dsp:cNvPr id="0" name=""/>
        <dsp:cNvSpPr/>
      </dsp:nvSpPr>
      <dsp:spPr>
        <a:xfrm>
          <a:off x="0" y="244548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Patent knowledge</a:t>
          </a:r>
          <a:endParaRPr lang="en-US" sz="1400" kern="1200" dirty="0"/>
        </a:p>
      </dsp:txBody>
      <dsp:txXfrm>
        <a:off x="15992" y="2461472"/>
        <a:ext cx="3168416" cy="295616"/>
      </dsp:txXfrm>
    </dsp:sp>
    <dsp:sp modelId="{088BE636-CC79-4786-BD8F-A6F0321AA707}">
      <dsp:nvSpPr>
        <dsp:cNvPr id="0" name=""/>
        <dsp:cNvSpPr/>
      </dsp:nvSpPr>
      <dsp:spPr>
        <a:xfrm>
          <a:off x="0" y="281340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Custom sourcing plastic, metal, rubber</a:t>
          </a:r>
          <a:endParaRPr lang="en-US" sz="1400" kern="1200" dirty="0"/>
        </a:p>
      </dsp:txBody>
      <dsp:txXfrm>
        <a:off x="15992" y="2829392"/>
        <a:ext cx="3168416" cy="295616"/>
      </dsp:txXfrm>
    </dsp:sp>
    <dsp:sp modelId="{81EBA560-BAFD-4572-9EAB-5C93A0012DC5}">
      <dsp:nvSpPr>
        <dsp:cNvPr id="0" name=""/>
        <dsp:cNvSpPr/>
      </dsp:nvSpPr>
      <dsp:spPr>
        <a:xfrm>
          <a:off x="0" y="318132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Check valve design</a:t>
          </a:r>
          <a:endParaRPr lang="en-US" sz="1400" kern="1200" dirty="0"/>
        </a:p>
      </dsp:txBody>
      <dsp:txXfrm>
        <a:off x="15992" y="3197312"/>
        <a:ext cx="3168416" cy="295616"/>
      </dsp:txXfrm>
    </dsp:sp>
    <dsp:sp modelId="{1CA2AF21-A67D-4F3B-AC4F-2B3D0916C638}">
      <dsp:nvSpPr>
        <dsp:cNvPr id="0" name=""/>
        <dsp:cNvSpPr/>
      </dsp:nvSpPr>
      <dsp:spPr>
        <a:xfrm>
          <a:off x="0" y="3549240"/>
          <a:ext cx="3200400" cy="32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/>
            <a:t>Soap/sanitizer packaging and filling</a:t>
          </a:r>
          <a:endParaRPr lang="en-US" sz="1400" kern="1200" dirty="0"/>
        </a:p>
      </dsp:txBody>
      <dsp:txXfrm>
        <a:off x="15992" y="3565232"/>
        <a:ext cx="3168416" cy="295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61CC8-EC17-40FA-91E5-55D4F934F4E3}">
      <dsp:nvSpPr>
        <dsp:cNvPr id="0" name=""/>
        <dsp:cNvSpPr/>
      </dsp:nvSpPr>
      <dsp:spPr>
        <a:xfrm>
          <a:off x="1644" y="71617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One ounce to tankers</a:t>
          </a:r>
        </a:p>
      </dsp:txBody>
      <dsp:txXfrm>
        <a:off x="1644" y="71617"/>
        <a:ext cx="1304830" cy="782898"/>
      </dsp:txXfrm>
    </dsp:sp>
    <dsp:sp modelId="{7F92CE5F-D005-4B22-B38F-B987A55856A9}">
      <dsp:nvSpPr>
        <dsp:cNvPr id="0" name=""/>
        <dsp:cNvSpPr/>
      </dsp:nvSpPr>
      <dsp:spPr>
        <a:xfrm>
          <a:off x="1436958" y="71617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5714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Thin to thick; water, oil, alcohol based materials</a:t>
          </a:r>
        </a:p>
      </dsp:txBody>
      <dsp:txXfrm>
        <a:off x="1436958" y="71617"/>
        <a:ext cx="1304830" cy="782898"/>
      </dsp:txXfrm>
    </dsp:sp>
    <dsp:sp modelId="{C4BA8444-07F6-4D5E-BC1A-05069BC38ED5}">
      <dsp:nvSpPr>
        <dsp:cNvPr id="0" name=""/>
        <dsp:cNvSpPr/>
      </dsp:nvSpPr>
      <dsp:spPr>
        <a:xfrm>
          <a:off x="2872271" y="71617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1429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Bottles or bags</a:t>
          </a:r>
        </a:p>
      </dsp:txBody>
      <dsp:txXfrm>
        <a:off x="2872271" y="71617"/>
        <a:ext cx="1304830" cy="782898"/>
      </dsp:txXfrm>
    </dsp:sp>
    <dsp:sp modelId="{976E38F5-E64D-4240-B996-AE2FE98CDA44}">
      <dsp:nvSpPr>
        <dsp:cNvPr id="0" name=""/>
        <dsp:cNvSpPr/>
      </dsp:nvSpPr>
      <dsp:spPr>
        <a:xfrm>
          <a:off x="4307584" y="71617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714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Auto label most configurations</a:t>
          </a:r>
        </a:p>
      </dsp:txBody>
      <dsp:txXfrm>
        <a:off x="4307584" y="71617"/>
        <a:ext cx="1304830" cy="782898"/>
      </dsp:txXfrm>
    </dsp:sp>
    <dsp:sp modelId="{A9292244-C628-45DF-A7DE-5AEFFAAADC16}">
      <dsp:nvSpPr>
        <dsp:cNvPr id="0" name=""/>
        <dsp:cNvSpPr/>
      </dsp:nvSpPr>
      <dsp:spPr>
        <a:xfrm>
          <a:off x="1644" y="984999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285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 line weight checkers</a:t>
          </a:r>
        </a:p>
      </dsp:txBody>
      <dsp:txXfrm>
        <a:off x="1644" y="984999"/>
        <a:ext cx="1304830" cy="782898"/>
      </dsp:txXfrm>
    </dsp:sp>
    <dsp:sp modelId="{B612E219-B12F-4E59-8C91-DC4D8F5B27F1}">
      <dsp:nvSpPr>
        <dsp:cNvPr id="0" name=""/>
        <dsp:cNvSpPr/>
      </dsp:nvSpPr>
      <dsp:spPr>
        <a:xfrm>
          <a:off x="1436958" y="984999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8571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Sonic sealing capability</a:t>
          </a:r>
        </a:p>
      </dsp:txBody>
      <dsp:txXfrm>
        <a:off x="1436958" y="984999"/>
        <a:ext cx="1304830" cy="782898"/>
      </dsp:txXfrm>
    </dsp:sp>
    <dsp:sp modelId="{7070989A-3746-419F-9267-6CB77887E87A}">
      <dsp:nvSpPr>
        <dsp:cNvPr id="0" name=""/>
        <dsp:cNvSpPr/>
      </dsp:nvSpPr>
      <dsp:spPr>
        <a:xfrm>
          <a:off x="2872271" y="984999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4286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Apply unique caps/pumps</a:t>
          </a:r>
        </a:p>
      </dsp:txBody>
      <dsp:txXfrm>
        <a:off x="2872271" y="984999"/>
        <a:ext cx="1304830" cy="782898"/>
      </dsp:txXfrm>
    </dsp:sp>
    <dsp:sp modelId="{9CD65D1F-BDD6-4167-8D30-3406A92C1F09}">
      <dsp:nvSpPr>
        <dsp:cNvPr id="0" name=""/>
        <dsp:cNvSpPr/>
      </dsp:nvSpPr>
      <dsp:spPr>
        <a:xfrm>
          <a:off x="4307584" y="984999"/>
          <a:ext cx="1304830" cy="7828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 5/8” or 2” diameter plastic tubes</a:t>
          </a:r>
        </a:p>
      </dsp:txBody>
      <dsp:txXfrm>
        <a:off x="4307584" y="984999"/>
        <a:ext cx="1304830" cy="782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B1C97-2F7F-4E1E-BB3E-273FC0A78C29}">
      <dsp:nvSpPr>
        <dsp:cNvPr id="0" name=""/>
        <dsp:cNvSpPr/>
      </dsp:nvSpPr>
      <dsp:spPr>
        <a:xfrm>
          <a:off x="1954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Eye-level dispensing</a:t>
          </a:r>
        </a:p>
      </dsp:txBody>
      <dsp:txXfrm>
        <a:off x="289079" y="861300"/>
        <a:ext cx="1386359" cy="1386359"/>
      </dsp:txXfrm>
    </dsp:sp>
    <dsp:sp modelId="{3471F2C0-26BF-4BA8-9B27-2A2F1203BBFD}">
      <dsp:nvSpPr>
        <dsp:cNvPr id="0" name=""/>
        <dsp:cNvSpPr/>
      </dsp:nvSpPr>
      <dsp:spPr>
        <a:xfrm>
          <a:off x="1570441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Reduces wasteful product dispensing</a:t>
          </a:r>
        </a:p>
      </dsp:txBody>
      <dsp:txXfrm>
        <a:off x="1857566" y="861300"/>
        <a:ext cx="1386359" cy="1386359"/>
      </dsp:txXfrm>
    </dsp:sp>
    <dsp:sp modelId="{7EB5FCD6-7C13-4AF6-9D66-1B51A58775B8}">
      <dsp:nvSpPr>
        <dsp:cNvPr id="0" name=""/>
        <dsp:cNvSpPr/>
      </dsp:nvSpPr>
      <dsp:spPr>
        <a:xfrm>
          <a:off x="3138929" y="574175"/>
          <a:ext cx="1960609" cy="1960609"/>
        </a:xfrm>
        <a:prstGeom prst="ellipse">
          <a:avLst/>
        </a:prstGeom>
        <a:solidFill>
          <a:srgbClr val="4E6E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Top placement eliminates valve leaks</a:t>
          </a:r>
        </a:p>
      </dsp:txBody>
      <dsp:txXfrm>
        <a:off x="3426054" y="861300"/>
        <a:ext cx="1386359" cy="1386359"/>
      </dsp:txXfrm>
    </dsp:sp>
    <dsp:sp modelId="{4090BE8E-AD05-4B94-B2EE-19DF09DE445B}">
      <dsp:nvSpPr>
        <dsp:cNvPr id="0" name=""/>
        <dsp:cNvSpPr/>
      </dsp:nvSpPr>
      <dsp:spPr>
        <a:xfrm>
          <a:off x="4707416" y="574175"/>
          <a:ext cx="1960609" cy="1960609"/>
        </a:xfrm>
        <a:prstGeom prst="ellipse">
          <a:avLst/>
        </a:prstGeom>
        <a:solidFill>
          <a:srgbClr val="4E6F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899" tIns="20320" rIns="107899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Saves on product and cost</a:t>
          </a:r>
        </a:p>
      </dsp:txBody>
      <dsp:txXfrm>
        <a:off x="4994541" y="861300"/>
        <a:ext cx="1386359" cy="1386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84682-57B0-4A62-AF79-5D10C12220CC}">
      <dsp:nvSpPr>
        <dsp:cNvPr id="0" name=""/>
        <dsp:cNvSpPr/>
      </dsp:nvSpPr>
      <dsp:spPr>
        <a:xfrm rot="16200000">
          <a:off x="-885674" y="886293"/>
          <a:ext cx="3383280" cy="1610692"/>
        </a:xfrm>
        <a:prstGeom prst="flowChartManualOperation">
          <a:avLst/>
        </a:prstGeom>
        <a:solidFill>
          <a:srgbClr val="50A05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Skin Care Only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Full line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No retail</a:t>
          </a:r>
        </a:p>
      </dsp:txBody>
      <dsp:txXfrm rot="5400000">
        <a:off x="620" y="676655"/>
        <a:ext cx="1610692" cy="2029968"/>
      </dsp:txXfrm>
    </dsp:sp>
    <dsp:sp modelId="{63809CD6-4C42-44DF-9511-76822C4B91FF}">
      <dsp:nvSpPr>
        <dsp:cNvPr id="0" name=""/>
        <dsp:cNvSpPr/>
      </dsp:nvSpPr>
      <dsp:spPr>
        <a:xfrm rot="16200000">
          <a:off x="845820" y="886293"/>
          <a:ext cx="3383280" cy="1610692"/>
        </a:xfrm>
        <a:prstGeom prst="flowChartManualOperation">
          <a:avLst/>
        </a:prstGeom>
        <a:solidFill>
          <a:srgbClr val="58AC6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Private Label Expertise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Best in class</a:t>
          </a:r>
        </a:p>
      </dsp:txBody>
      <dsp:txXfrm rot="5400000">
        <a:off x="1732114" y="676655"/>
        <a:ext cx="1610692" cy="2029968"/>
      </dsp:txXfrm>
    </dsp:sp>
    <dsp:sp modelId="{BBFDC937-179D-4DAD-A4F8-FCA991367E89}">
      <dsp:nvSpPr>
        <dsp:cNvPr id="0" name=""/>
        <dsp:cNvSpPr/>
      </dsp:nvSpPr>
      <dsp:spPr>
        <a:xfrm rot="16200000">
          <a:off x="2577314" y="886293"/>
          <a:ext cx="3383280" cy="1610692"/>
        </a:xfrm>
        <a:prstGeom prst="flowChartManualOperation">
          <a:avLst/>
        </a:prstGeom>
        <a:solidFill>
          <a:srgbClr val="6EB675">
            <a:alpha val="85098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Family Owned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100+ years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Stable</a:t>
          </a:r>
        </a:p>
      </dsp:txBody>
      <dsp:txXfrm rot="5400000">
        <a:off x="3463608" y="676655"/>
        <a:ext cx="1610692" cy="2029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6796F-5A9E-40EF-ADF5-844BA772EFC6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28-CCDF-4415-90E0-DFDC344B98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gabrielshaoolian/2018/08/10/10-marketing-web-design-branding-statistics-to-help-you-prioritize-business-growth-initiatives/?sh=2073e029d70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vespcro.com/blog/how-branding-influences-purchase-decisions-infographic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3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50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26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86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Additional benefits of private branding with Kutol includes:</a:t>
            </a:r>
          </a:p>
          <a:p>
            <a:pPr marL="457200" indent="-317500"/>
            <a:r>
              <a:rPr lang="en-US" dirty="0"/>
              <a:t>In-house research and development – formula development and testing</a:t>
            </a:r>
          </a:p>
          <a:p>
            <a:pPr marL="457200" indent="-317500"/>
            <a:r>
              <a:rPr lang="en-US" dirty="0"/>
              <a:t>Marketing support – packaging, labels, literature</a:t>
            </a:r>
          </a:p>
          <a:p>
            <a:pPr marL="457200" indent="-317500"/>
            <a:r>
              <a:rPr lang="en-US" dirty="0"/>
              <a:t>Field support – sales reps (if needed), customer service</a:t>
            </a:r>
          </a:p>
        </p:txBody>
      </p:sp>
    </p:spTree>
    <p:extLst>
      <p:ext uri="{BB962C8B-B14F-4D97-AF65-F5344CB8AC3E}">
        <p14:creationId xmlns:p14="http://schemas.microsoft.com/office/powerpoint/2010/main" val="264372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67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27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>
              <a:buNone/>
            </a:pPr>
            <a:r>
              <a:rPr lang="en-US" dirty="0"/>
              <a:t>The numbers are testimonials to Kutol’s success in the skin</a:t>
            </a:r>
            <a:r>
              <a:rPr lang="en-US" baseline="0" dirty="0"/>
              <a:t> care private branding space.</a:t>
            </a:r>
          </a:p>
          <a:p>
            <a:pPr marL="0">
              <a:buNone/>
            </a:pPr>
            <a:endParaRPr lang="en-US" baseline="0" dirty="0"/>
          </a:p>
          <a:p>
            <a:pPr marL="0">
              <a:buNone/>
            </a:pPr>
            <a:r>
              <a:rPr lang="en-US" baseline="0" dirty="0"/>
              <a:t>What our customers say about us also speak to how well we do skin care.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aseline="0" dirty="0"/>
              <a:t>Innovative top dispensing technology – one of the only JanSan suppliers to offer this</a:t>
            </a:r>
          </a:p>
          <a:p>
            <a:r>
              <a:rPr lang="en-US" baseline="0" dirty="0"/>
              <a:t>Top dispensing prevents dripping = cost savings</a:t>
            </a:r>
          </a:p>
          <a:p>
            <a:r>
              <a:rPr lang="en-US" baseline="0" dirty="0"/>
              <a:t>No drip tray needed!</a:t>
            </a:r>
          </a:p>
          <a:p>
            <a:endParaRPr lang="en-US" baseline="0" dirty="0"/>
          </a:p>
          <a:p>
            <a:pPr marL="0" lvl="0" indent="0" algn="l">
              <a:buNone/>
            </a:pPr>
            <a:r>
              <a:rPr lang="en-US" sz="1100" dirty="0">
                <a:solidFill>
                  <a:schemeClr val="bg1"/>
                </a:solidFill>
              </a:rPr>
              <a:t>Top dispensing placement eliminates valve leaks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Better dispensing visibility: eye-level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Reduces wasteful pushes and extra product dispensing</a:t>
            </a:r>
          </a:p>
          <a:p>
            <a:pPr lvl="0" algn="l"/>
            <a:r>
              <a:rPr lang="en-US" sz="1100" dirty="0">
                <a:solidFill>
                  <a:schemeClr val="bg1"/>
                </a:solidFill>
              </a:rPr>
              <a:t>Saves on product and cost</a:t>
            </a:r>
            <a:endParaRPr lang="en-US" baseline="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92698dac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92698dac_0_18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FDA</a:t>
            </a:r>
            <a:r>
              <a:rPr lang="en-US" sz="1600" b="1" baseline="0" dirty="0">
                <a:latin typeface="Arial" pitchFamily="34" charset="0"/>
                <a:cs typeface="Arial" pitchFamily="34" charset="0"/>
              </a:rPr>
              <a:t> – All products are made in our LEED Silver Certified manufacturing facility in Cincinnati, Ohio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Skin Care </a:t>
            </a:r>
            <a:r>
              <a:rPr lang="en-US" sz="1600" b="1" i="1" u="sng" dirty="0">
                <a:latin typeface="Arial" pitchFamily="34" charset="0"/>
                <a:cs typeface="Arial" pitchFamily="34" charset="0"/>
              </a:rPr>
              <a:t>ONLY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Focus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 leveraging to buy SKUs outside of skin care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Full line from General Purpose to Heavy Duty</a:t>
            </a:r>
          </a:p>
          <a:p>
            <a:pPr lvl="1">
              <a:lnSpc>
                <a:spcPts val="204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No retail – focus on away-from-home skin care products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baseline="0" dirty="0">
                <a:latin typeface="Arial" pitchFamily="34" charset="0"/>
                <a:cs typeface="Arial" pitchFamily="34" charset="0"/>
              </a:rPr>
              <a:t> Generation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aseline="0" dirty="0"/>
              <a:t>– 100 yrs in business. Not for sale = Stability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17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We</a:t>
            </a:r>
            <a:r>
              <a:rPr lang="en-US" baseline="0" dirty="0"/>
              <a:t> </a:t>
            </a:r>
            <a:r>
              <a:rPr lang="en-US" dirty="0"/>
              <a:t>talked about the Kutol pillars</a:t>
            </a:r>
            <a:r>
              <a:rPr lang="en-US" baseline="0" dirty="0"/>
              <a:t> </a:t>
            </a:r>
            <a:r>
              <a:rPr lang="en-US" dirty="0"/>
              <a:t>at the beginning of this presentation – those pillars being what makes us</a:t>
            </a:r>
            <a:r>
              <a:rPr lang="en-US" baseline="0" dirty="0"/>
              <a:t> </a:t>
            </a:r>
            <a:r>
              <a:rPr lang="en-US" dirty="0"/>
              <a:t>different. In summary:</a:t>
            </a:r>
          </a:p>
          <a:p>
            <a:r>
              <a:rPr lang="en-US" dirty="0"/>
              <a:t>Skin care only manufacturing – we won’t leverage other chemicals</a:t>
            </a:r>
            <a:r>
              <a:rPr lang="en-US" baseline="0" dirty="0"/>
              <a:t> against you</a:t>
            </a:r>
          </a:p>
          <a:p>
            <a:pPr lvl="1"/>
            <a:r>
              <a:rPr lang="en-US" baseline="0" dirty="0"/>
              <a:t>Full line offering</a:t>
            </a:r>
          </a:p>
          <a:p>
            <a:pPr lvl="1"/>
            <a:r>
              <a:rPr lang="en-US" baseline="0" dirty="0"/>
              <a:t>No retail – commitment is to away from home skin care, no fragmentation</a:t>
            </a:r>
          </a:p>
          <a:p>
            <a:r>
              <a:rPr lang="en-US" baseline="0" dirty="0"/>
              <a:t>Private label expertise – new PL dispenser platforms that work with current refills</a:t>
            </a:r>
          </a:p>
          <a:p>
            <a:pPr lvl="1">
              <a:lnSpc>
                <a:spcPts val="800"/>
              </a:lnSpc>
            </a:pPr>
            <a:r>
              <a:rPr lang="en-US" dirty="0">
                <a:solidFill>
                  <a:schemeClr val="tx1"/>
                </a:solidFill>
                <a:latin typeface="Muli"/>
                <a:cs typeface="Arial" pitchFamily="34" charset="0"/>
              </a:rPr>
              <a:t>New DECO dispenser for </a:t>
            </a:r>
            <a:r>
              <a:rPr lang="en-US" b="1" i="1" dirty="0">
                <a:solidFill>
                  <a:srgbClr val="00B0F0"/>
                </a:solidFill>
                <a:latin typeface="Muli"/>
                <a:cs typeface="Arial" pitchFamily="34" charset="0"/>
              </a:rPr>
              <a:t>best in class </a:t>
            </a:r>
            <a:r>
              <a:rPr lang="en-US" dirty="0">
                <a:solidFill>
                  <a:schemeClr val="tx1"/>
                </a:solidFill>
                <a:latin typeface="Muli"/>
                <a:cs typeface="Arial" pitchFamily="34" charset="0"/>
              </a:rPr>
              <a:t>branding</a:t>
            </a:r>
          </a:p>
          <a:p>
            <a:pPr lvl="1">
              <a:lnSpc>
                <a:spcPts val="800"/>
              </a:lnSpc>
            </a:pPr>
            <a:r>
              <a:rPr lang="en-US" dirty="0">
                <a:solidFill>
                  <a:schemeClr val="tx1"/>
                </a:solidFill>
                <a:latin typeface="Muli"/>
                <a:cs typeface="Arial" pitchFamily="34" charset="0"/>
              </a:rPr>
              <a:t>Customized member partner literature</a:t>
            </a:r>
            <a:endParaRPr lang="en-US" baseline="0" dirty="0"/>
          </a:p>
          <a:p>
            <a:r>
              <a:rPr lang="en-US" baseline="0" dirty="0"/>
              <a:t>Stable, family owned company – 100 years in the business; not for sale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6dc4b734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6dc4b7341_0_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Don’t forget to check out our </a:t>
            </a:r>
            <a:r>
              <a:rPr lang="en-US" baseline="0" dirty="0"/>
              <a:t>website – a great resource for digital tools including: cost calculator, DECO visualizer, SKU search, SDS, etc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Follow Kutol on</a:t>
            </a:r>
            <a:r>
              <a:rPr lang="en-US" baseline="0" dirty="0"/>
              <a:t> LinkedIn for usable, shareable content relative to your customers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{Display Kutol and partner logos within circle. Do not distort circle by dragging to adjust size – marketing is available to help with resizing, etc.}</a:t>
            </a:r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aseline="0" dirty="0"/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Grow your customer base with Kutol</a:t>
            </a:r>
            <a:endParaRPr lang="en-US" dirty="0"/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We look</a:t>
            </a:r>
            <a:r>
              <a:rPr lang="en-US" baseline="0" dirty="0"/>
              <a:t> forward to the next steps in the process to be your preferred skin care partner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6dc4b7341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6dc4b7341_0_7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9445850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94458500_0_1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{Tom’s quote}: Five promises Kutol makes to our customers and partners:</a:t>
            </a:r>
          </a:p>
          <a:p>
            <a:pPr marL="465887" indent="-323533" defTabSz="931774"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Stability</a:t>
            </a:r>
          </a:p>
          <a:p>
            <a:pPr marL="931774" lvl="1" indent="-323533" defTabSz="931774">
              <a:buFont typeface="Courier New" pitchFamily="49" charset="0"/>
              <a:buChar char="o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Family owned business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for sale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Innovation 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Dispensing &amp; Packaging Options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Top dispensing prevents dripping &amp; equates to cost savings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1 refill platform across all dispenser styles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Top Fill, sealed sanitary counter mount system – No Touch launching soon</a:t>
            </a: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Value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Efficient production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practices + p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roprietary dispenser programs +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eliable and consistent service = Unmatched VALUE to our customers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Flexibility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Private Label Expertise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200+ customers currently utilize Kutol for private branding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New Kutol “DECO” dispenser for </a:t>
            </a:r>
            <a:r>
              <a:rPr lang="en-US" sz="1600" i="1" dirty="0">
                <a:solidFill>
                  <a:srgbClr val="0051F2"/>
                </a:solidFill>
                <a:latin typeface="Arial" pitchFamily="34" charset="0"/>
                <a:cs typeface="Arial" pitchFamily="34" charset="0"/>
              </a:rPr>
              <a:t>best in class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end user branding</a:t>
            </a:r>
          </a:p>
          <a:p>
            <a:pPr lvl="1">
              <a:lnSpc>
                <a:spcPts val="102"/>
              </a:lnSpc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Customized member partner literature</a:t>
            </a:r>
          </a:p>
          <a:p>
            <a:pPr>
              <a:lnSpc>
                <a:spcPts val="102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Sustainability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LEED Silver certified facility ensures a high degree of “green” compliance</a:t>
            </a:r>
          </a:p>
          <a:p>
            <a:pPr lvl="1">
              <a:lnSpc>
                <a:spcPts val="102"/>
              </a:lnSpc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Offer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Seal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BioPreferred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and Eco Logo products that are tested and certified to meet or exceed environmental standards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Let’s highlight one key promise we make to our stakeholders: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Stability</a:t>
            </a:r>
          </a:p>
          <a:p>
            <a:pPr marL="142354" indent="0" defTabSz="931774">
              <a:buNone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Founded in 1912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100+ years of focused experience in skin care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Family owned with thoughtful succession planning – </a:t>
            </a:r>
            <a:r>
              <a:rPr lang="en-US" sz="1600" b="0" dirty="0">
                <a:highlight>
                  <a:srgbClr val="00FF00"/>
                </a:highlight>
                <a:latin typeface="Arial" pitchFamily="34" charset="0"/>
                <a:cs typeface="Arial" pitchFamily="34" charset="0"/>
              </a:rPr>
              <a:t>we have the next 30+ years of ownership (of leadership?) planned out</a:t>
            </a:r>
          </a:p>
          <a:p>
            <a:pPr marL="142354" indent="0" defTabSz="931774">
              <a:buNone/>
              <a:defRPr/>
            </a:pPr>
            <a:endParaRPr lang="en-US" sz="1600" b="0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Investments: 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Capacity = fill lines, supply chain partners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Quality = tech center</a:t>
            </a:r>
          </a:p>
          <a:p>
            <a:pPr marL="142354" indent="0" defTabSz="931774">
              <a:buNone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indent="0" defTabSz="931774">
              <a:buNone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Longevity of dispensing platform</a:t>
            </a:r>
          </a:p>
          <a:p>
            <a:pPr marL="428104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Since we launched our current wall mount dispenser platform in 2007, we’ve had iterations, but the platform remains the same</a:t>
            </a:r>
          </a:p>
          <a:p>
            <a:pPr marL="885304" lvl="1" indent="-285750" defTabSz="931774"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In that time, we’ve placed more than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6 million dispensers</a:t>
            </a:r>
          </a:p>
          <a:p>
            <a:pPr marL="428104" marR="0" lvl="0" indent="-2857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It’s a dispenser system that sticks = profit in product, refills, etc.</a:t>
            </a:r>
          </a:p>
          <a:p>
            <a:pPr marL="428104" marR="0" lvl="0" indent="-2857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**For internal purposes</a:t>
            </a: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600" b="0" dirty="0">
                <a:latin typeface="Arial" pitchFamily="34" charset="0"/>
                <a:cs typeface="Arial" pitchFamily="34" charset="0"/>
              </a:rPr>
              <a:t>Dispenser placement breakdown (Jan 2009-July 2022)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DECO – 94,029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DECO NT – 2,309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Designer Series – 1,748,096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Designers Series NT – 270,316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EZ Foam – 3,655,400</a:t>
            </a:r>
          </a:p>
          <a:p>
            <a:pPr marL="914400" lvl="1" indent="-31750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EZ Foam NT – 263,747</a:t>
            </a:r>
          </a:p>
          <a:p>
            <a:pPr marL="142354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6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92698da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92698dac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6dc4b7341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6dc4b7341_0_70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Tailored solutions to meet your hand hygiene needs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Expertise: we’ve perfected the process because we’ve been doing it for more than 50 years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doesn’t matter that you are not Coke, Nike or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Apple, investing in your brand is always a smart move that will earn dividends.</a:t>
            </a:r>
          </a:p>
          <a:p>
            <a:pPr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“Your brand is the single most important investment you can make in your business.”</a:t>
            </a:r>
          </a:p>
          <a:p>
            <a:pPr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is branding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most important investment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Because brand-building has the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power to: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Attract valuable customers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 a lower cost per acquisition</a:t>
            </a:r>
            <a:endParaRPr lang="en-US" sz="1100" b="0" i="0" u="none" strike="noStrike" cap="none" baseline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Who are happy to pay a little more for your products</a:t>
            </a:r>
          </a:p>
          <a:p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 will buy more often</a:t>
            </a:r>
            <a:endParaRPr lang="en-US" sz="11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594458500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594458500_0_24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Sales/growth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opportunity with private branding: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Consistent brand presentation across all platforms </a:t>
            </a: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revenue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by up to 23 percent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Around 59% of shoppers prefer to </a:t>
            </a: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buy new products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from brands familiar to them</a:t>
            </a: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  <a:p>
            <a:endParaRPr lang="en-US" sz="11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sz="11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https://www.forbes.com/sites/gabrielshaoolian/2018/08/10/10-marketing-web-design-branding-statistics-to-help-you-prioritize-business-growth-initiatives/?sh=2073e029d708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r>
              <a:rPr lang="en-US" sz="11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4 </a:t>
            </a:r>
            <a:r>
              <a:rPr lang="en-US" sz="11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https://www.invespcro.com/blog/how-branding-influences-purchase-decisions-infographic/</a:t>
            </a: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5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" name="Google Shape;17;p3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3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3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3770214" y="39670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2896399" y="8205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4439449" y="582395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4039399" y="1740022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5296699" y="17253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7370664" y="216835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3036822" y="52402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2580371" y="-790424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5075173" y="1749503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5608573" y="298147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164001" y="3723552"/>
            <a:ext cx="649715" cy="69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254133" y="396820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>
  <p:cSld name="BLANK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91150" y="264025"/>
            <a:ext cx="405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547600" y="1388425"/>
            <a:ext cx="3598500" cy="3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>
  <p:cSld name="BLANK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1" name="Google Shape;171;p25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533325" y="3001125"/>
            <a:ext cx="30825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29" name="Google Shape;29;p4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4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3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" name="Google Shape;17;p3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3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3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0;p3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87C5AE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3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87C5AE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4156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bg>
      <p:bgPr>
        <a:noFill/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404025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29" name="Google Shape;29;p4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4"/>
          <p:cNvSpPr/>
          <p:nvPr/>
        </p:nvSpPr>
        <p:spPr>
          <a:xfrm>
            <a:off x="-5850" y="3529375"/>
            <a:ext cx="9155700" cy="1352100"/>
          </a:xfrm>
          <a:prstGeom prst="rect">
            <a:avLst/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4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4"/>
          <p:cNvSpPr/>
          <p:nvPr/>
        </p:nvSpPr>
        <p:spPr>
          <a:xfrm flipH="1">
            <a:off x="0" y="25489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33;p4"/>
          <p:cNvSpPr/>
          <p:nvPr/>
        </p:nvSpPr>
        <p:spPr>
          <a:xfrm rot="5400000">
            <a:off x="-1450150" y="1671525"/>
            <a:ext cx="4647600" cy="17472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6444050" y="2503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0413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10800000" flipH="1">
            <a:off x="1404025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40" name="Google Shape;40;p5"/>
          <p:cNvSpPr/>
          <p:nvPr/>
        </p:nvSpPr>
        <p:spPr>
          <a:xfrm>
            <a:off x="-5850" y="232975"/>
            <a:ext cx="9155700" cy="3296400"/>
          </a:xfrm>
          <a:prstGeom prst="rect">
            <a:avLst/>
          </a:prstGeom>
          <a:solidFill>
            <a:srgbClr val="4C5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5"/>
          <p:cNvSpPr/>
          <p:nvPr/>
        </p:nvSpPr>
        <p:spPr>
          <a:xfrm>
            <a:off x="0" y="46600"/>
            <a:ext cx="3121800" cy="2502300"/>
          </a:xfrm>
          <a:prstGeom prst="parallelogram">
            <a:avLst>
              <a:gd name="adj" fmla="val 55860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2608825" y="753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4789525" y="1359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FC5E8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6520250" y="1741300"/>
            <a:ext cx="2513100" cy="4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3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 flipH="1">
            <a:off x="0" y="2548900"/>
            <a:ext cx="3121800" cy="1443900"/>
          </a:xfrm>
          <a:prstGeom prst="parallelogram">
            <a:avLst>
              <a:gd name="adj" fmla="val 96329"/>
            </a:avLst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5"/>
          <p:cNvSpPr/>
          <p:nvPr/>
        </p:nvSpPr>
        <p:spPr>
          <a:xfrm rot="5400000">
            <a:off x="-790900" y="1012275"/>
            <a:ext cx="3329100" cy="1747200"/>
          </a:xfrm>
          <a:prstGeom prst="triangle">
            <a:avLst>
              <a:gd name="adj" fmla="val 69864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541201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3564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7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7"/>
          <p:cNvSpPr/>
          <p:nvPr/>
        </p:nvSpPr>
        <p:spPr>
          <a:xfrm>
            <a:off x="4727500" y="0"/>
            <a:ext cx="2391600" cy="51435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8888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8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8"/>
          <p:cNvSpPr/>
          <p:nvPr/>
        </p:nvSpPr>
        <p:spPr>
          <a:xfrm>
            <a:off x="4742700" y="0"/>
            <a:ext cx="2376300" cy="51435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565125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84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3668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4581150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2352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068920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615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7996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65477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25106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50130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83589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34" name="Google Shape;134;p20"/>
          <p:cNvSpPr/>
          <p:nvPr/>
        </p:nvSpPr>
        <p:spPr>
          <a:xfrm rot="8689208">
            <a:off x="3770214" y="39670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20"/>
          <p:cNvSpPr/>
          <p:nvPr/>
        </p:nvSpPr>
        <p:spPr>
          <a:xfrm rot="8689207">
            <a:off x="2896399" y="8205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0"/>
          <p:cNvSpPr/>
          <p:nvPr/>
        </p:nvSpPr>
        <p:spPr>
          <a:xfrm rot="8689207">
            <a:off x="4439449" y="582395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0"/>
          <p:cNvSpPr/>
          <p:nvPr/>
        </p:nvSpPr>
        <p:spPr>
          <a:xfrm rot="8689207">
            <a:off x="4039399" y="1740022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20"/>
          <p:cNvSpPr/>
          <p:nvPr/>
        </p:nvSpPr>
        <p:spPr>
          <a:xfrm rot="8689207">
            <a:off x="5296699" y="1725397"/>
            <a:ext cx="6221346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20"/>
          <p:cNvSpPr/>
          <p:nvPr/>
        </p:nvSpPr>
        <p:spPr>
          <a:xfrm rot="8689208">
            <a:off x="7370664" y="2168358"/>
            <a:ext cx="3328328" cy="571147"/>
          </a:xfrm>
          <a:prstGeom prst="parallelogram">
            <a:avLst>
              <a:gd name="adj" fmla="val 7021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20"/>
          <p:cNvSpPr/>
          <p:nvPr/>
        </p:nvSpPr>
        <p:spPr>
          <a:xfrm rot="8778896" flipH="1">
            <a:off x="3036822" y="52402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0"/>
          <p:cNvSpPr/>
          <p:nvPr/>
        </p:nvSpPr>
        <p:spPr>
          <a:xfrm rot="8778896" flipH="1">
            <a:off x="2580371" y="-790424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/>
          <p:nvPr/>
        </p:nvSpPr>
        <p:spPr>
          <a:xfrm rot="8778896" flipH="1">
            <a:off x="5075173" y="1749503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20"/>
          <p:cNvSpPr/>
          <p:nvPr/>
        </p:nvSpPr>
        <p:spPr>
          <a:xfrm rot="8778896" flipH="1">
            <a:off x="5608573" y="2981477"/>
            <a:ext cx="4759411" cy="68145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grpSp>
        <p:nvGrpSpPr>
          <p:cNvPr id="145" name="Google Shape;145;p20"/>
          <p:cNvGrpSpPr/>
          <p:nvPr/>
        </p:nvGrpSpPr>
        <p:grpSpPr>
          <a:xfrm rot="-5400000">
            <a:off x="-164001" y="3723552"/>
            <a:ext cx="649715" cy="69000"/>
            <a:chOff x="684763" y="3506750"/>
            <a:chExt cx="3536825" cy="69000"/>
          </a:xfrm>
        </p:grpSpPr>
        <p:sp>
          <p:nvSpPr>
            <p:cNvPr id="146" name="Google Shape;146;p2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2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254133" y="396820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6117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Descriptions">
  <p:cSld name="Icon Descriptio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91150" y="264025"/>
            <a:ext cx="4058100" cy="10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547600" y="1388425"/>
            <a:ext cx="3598500" cy="3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2955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">
  <p:cSld name="Two Side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57" name="Google Shape;157;p22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84777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2">
  <p:cSld name="Two Side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6" name="Google Shape;166;p24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E85B9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56425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1">
  <p:cSld name="Two Sides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71" name="Google Shape;171;p25"/>
          <p:cNvSpPr/>
          <p:nvPr/>
        </p:nvSpPr>
        <p:spPr>
          <a:xfrm>
            <a:off x="4537225" y="0"/>
            <a:ext cx="4606800" cy="5143500"/>
          </a:xfrm>
          <a:prstGeom prst="rect">
            <a:avLst/>
          </a:prstGeom>
          <a:solidFill>
            <a:srgbClr val="79B29D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52950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B29D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5285875" y="3500700"/>
            <a:ext cx="3109500" cy="11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3901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85C4AC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" name="Google Shape;52;p7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68998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7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74AB96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7"/>
          <p:cNvSpPr/>
          <p:nvPr/>
        </p:nvSpPr>
        <p:spPr>
          <a:xfrm>
            <a:off x="4727500" y="0"/>
            <a:ext cx="2391600" cy="5143500"/>
          </a:xfrm>
          <a:prstGeom prst="rect">
            <a:avLst/>
          </a:prstGeom>
          <a:solidFill>
            <a:srgbClr val="7CB8A1">
              <a:alpha val="8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7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7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ides 3">
  <p:cSld name="Two Side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161" name="Google Shape;161;p23"/>
          <p:cNvSpPr/>
          <p:nvPr/>
        </p:nvSpPr>
        <p:spPr>
          <a:xfrm>
            <a:off x="0" y="0"/>
            <a:ext cx="3778500" cy="5143500"/>
          </a:xfrm>
          <a:prstGeom prst="rect">
            <a:avLst/>
          </a:prstGeom>
          <a:solidFill>
            <a:srgbClr val="5E85B9">
              <a:alpha val="9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370625" y="687000"/>
            <a:ext cx="35886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533325" y="3001125"/>
            <a:ext cx="3082500" cy="7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49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542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6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09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34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90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32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2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25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3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147700" y="0"/>
            <a:ext cx="2595000" cy="5143500"/>
          </a:xfrm>
          <a:prstGeom prst="rect">
            <a:avLst/>
          </a:prstGeom>
          <a:solidFill>
            <a:srgbClr val="5477A7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8"/>
          <p:cNvSpPr/>
          <p:nvPr/>
        </p:nvSpPr>
        <p:spPr>
          <a:xfrm>
            <a:off x="0" y="0"/>
            <a:ext cx="2147700" cy="5143500"/>
          </a:xfrm>
          <a:prstGeom prst="rect">
            <a:avLst/>
          </a:prstGeom>
          <a:solidFill>
            <a:srgbClr val="4E6E9A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8"/>
          <p:cNvSpPr/>
          <p:nvPr/>
        </p:nvSpPr>
        <p:spPr>
          <a:xfrm>
            <a:off x="7119100" y="0"/>
            <a:ext cx="2025000" cy="5143500"/>
          </a:xfrm>
          <a:prstGeom prst="rect">
            <a:avLst/>
          </a:prstGeom>
          <a:solidFill>
            <a:srgbClr val="648DC6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8"/>
          <p:cNvSpPr/>
          <p:nvPr/>
        </p:nvSpPr>
        <p:spPr>
          <a:xfrm>
            <a:off x="4742700" y="0"/>
            <a:ext cx="2376300" cy="5143500"/>
          </a:xfrm>
          <a:prstGeom prst="rect">
            <a:avLst/>
          </a:prstGeom>
          <a:solidFill>
            <a:srgbClr val="5A7FB3">
              <a:alpha val="80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8"/>
          <p:cNvSpPr/>
          <p:nvPr/>
        </p:nvSpPr>
        <p:spPr>
          <a:xfrm rot="5400000">
            <a:off x="2035125" y="-107150"/>
            <a:ext cx="2393100" cy="6463200"/>
          </a:xfrm>
          <a:prstGeom prst="rect">
            <a:avLst/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5067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uli"/>
              <a:buNone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uli"/>
              <a:buNone/>
              <a:defRPr sz="36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539025" y="3575750"/>
            <a:ext cx="3828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rot="5400000">
            <a:off x="5612775" y="2783050"/>
            <a:ext cx="2383800" cy="682800"/>
          </a:xfrm>
          <a:prstGeom prst="triangle">
            <a:avLst>
              <a:gd name="adj" fmla="val 50126"/>
            </a:avLst>
          </a:prstGeom>
          <a:solidFill>
            <a:srgbClr val="38444A">
              <a:alpha val="5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60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73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82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00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4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05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43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65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53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2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84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85" name="Google Shape;85;p10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86" name="Google Shape;86;p10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128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94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93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52DB-649C-4BE4-A045-FD6C61E5E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69892-68E8-4F52-AE19-4E9D44B9F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63406-CB7C-4A8C-BD89-A81910C9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4BEB-8300-4444-9C6A-34A632F0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C4259-6F14-4982-8FF9-F8A568C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89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EC9A-2DB0-4FF0-A248-409BC98C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FD7E6-CA58-41A4-AE71-78212932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BD60C-EFB3-4908-99F5-31E06069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A571-B9FF-47CA-B3F0-C88AF19D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8EDED-097D-4FFB-83DA-DFB0973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20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083B-2DE3-4946-8104-D8EFF9F1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0557-1538-4184-B3AF-1218015F4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252-9F6A-4159-BDE3-313CEC0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48138-B2A6-43E7-B120-CD3D442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0797-5716-47EC-8B9D-9FC497EC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444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4416-13B4-4606-B23E-4C1CEBEF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21AB7-6939-413C-8EC4-C57AED3C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44651-06D6-4430-9E85-77175384B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65F6C-D5B8-4D2C-BE1D-B0A7E85A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47528-CB1D-40D3-A064-1A96C7C7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1B7FD-C7AE-433A-AC7F-8AC10F6D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255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C428-B6E9-4864-AD73-4C04937F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4616-2F93-4392-899B-B3C47FEC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7539-E5F6-4EC0-8134-9379103E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1BB-9D97-40E7-8368-CECC60A78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B6971-8427-4E5D-B6D5-D45F8A4EB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24E96-8699-4203-AA85-4087AB8A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B6DFCC-573B-40BD-8DD3-34FE5A47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CE7DA-8E6B-44F8-8CFC-D837AD52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011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0220-82A0-4E86-99B2-BCA96AA9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7E51B-6298-4683-8398-92B17C58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F0D67-9830-494B-87AB-3106FB0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9382-47D8-4A19-B7FE-04E00D44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88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29D37-6870-4793-B2A1-49FCA03A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B6A5D-3FCB-4914-8638-A753C354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A6C4-4289-44E2-8552-34B1663F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6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370475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grpSp>
        <p:nvGrpSpPr>
          <p:cNvPr id="95" name="Google Shape;95;p11"/>
          <p:cNvGrpSpPr/>
          <p:nvPr/>
        </p:nvGrpSpPr>
        <p:grpSpPr>
          <a:xfrm rot="-5400000">
            <a:off x="-47651" y="696877"/>
            <a:ext cx="649715" cy="69000"/>
            <a:chOff x="684763" y="3506750"/>
            <a:chExt cx="3536825" cy="69000"/>
          </a:xfrm>
        </p:grpSpPr>
        <p:sp>
          <p:nvSpPr>
            <p:cNvPr id="96" name="Google Shape;96;p11"/>
            <p:cNvSpPr/>
            <p:nvPr/>
          </p:nvSpPr>
          <p:spPr>
            <a:xfrm>
              <a:off x="1515450" y="3506750"/>
              <a:ext cx="1003800" cy="69000"/>
            </a:xfrm>
            <a:prstGeom prst="rect">
              <a:avLst/>
            </a:prstGeom>
            <a:solidFill>
              <a:srgbClr val="547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684763" y="3506750"/>
              <a:ext cx="830700" cy="69000"/>
            </a:xfrm>
            <a:prstGeom prst="rect">
              <a:avLst/>
            </a:prstGeom>
            <a:solidFill>
              <a:srgbClr val="4E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11"/>
            <p:cNvSpPr/>
            <p:nvPr/>
          </p:nvSpPr>
          <p:spPr>
            <a:xfrm>
              <a:off x="3438288" y="3506750"/>
              <a:ext cx="783300" cy="69000"/>
            </a:xfrm>
            <a:prstGeom prst="rect">
              <a:avLst/>
            </a:prstGeom>
            <a:solidFill>
              <a:srgbClr val="64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2519144" y="3506750"/>
              <a:ext cx="918900" cy="69000"/>
            </a:xfrm>
            <a:prstGeom prst="rect">
              <a:avLst/>
            </a:prstGeom>
            <a:solidFill>
              <a:srgbClr val="5A7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0" name="Google Shape;100;p11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3"/>
          </p:nvPr>
        </p:nvSpPr>
        <p:spPr>
          <a:xfrm>
            <a:off x="4581150" y="1348400"/>
            <a:ext cx="38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F4F-1DF5-44ED-8E7A-D75E42A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2677A-B593-4C4A-9171-196090CC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7EEE2-38B7-4120-B5BF-7EADB92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FBA0B-3E33-4BC5-B2D9-8D2B018F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8DCF6-05D6-4F60-9D64-50B6E2A3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EB1ED-9FCF-457D-A8A8-4365C02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61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75482-D8DE-445A-AEB1-79E52AE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330AD-3E16-4CFB-8BD4-A21019353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051EA-C026-4FE9-ABBA-8D4B07FA0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6256-C7D0-4AD1-82CC-BE6B74E3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7EDA0-A9B3-44CA-85C4-FF1CCD1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82EF7-94C4-4B6D-A266-B40E3C0E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77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AF25-5146-4ABE-AE89-3E1A964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5A71-171A-4261-A726-D50EDDF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0B52-3DEE-4BED-9168-0E3BAB3E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42A8-0D5A-492C-8759-E4296893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994B-1D58-4BE9-9DBE-3E4B71C0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31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42F78-2BA1-4249-AB24-76E82E1F5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CEE8F-276D-4112-AAB4-6912A3737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7BD0-F36F-4BEB-AD76-C7396482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D5AD-418E-427F-9727-A97858FD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4066-89C1-4904-909F-49CB2862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1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71" r:id="rId17"/>
    <p:sldLayoutId id="2147483688" r:id="rId18"/>
    <p:sldLayoutId id="2147483689" r:id="rId19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9174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6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21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913AC8-BE8B-4AAC-9E60-F4AF260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EC632-7499-4903-AA88-2381605DA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B745-11F0-4EF0-B0D2-6B61A2E7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F19D-F5F0-499A-A03C-22E2EA2A31CD}" type="datetimeFigureOut">
              <a:rPr lang="en-US" smtClean="0"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90794-D415-40ED-B6F3-118FEB4E5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AE64-7334-4488-80DE-2CA928B83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20A85-D777-488D-99AC-2F70817F6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8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www.kutol.com/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www.linkedin.com/company/kutol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gabrielshaoolian/2018/08/10/10-marketing-web-design-branding-statistics-to-help-you-prioritize-business-growth-initiativ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vespcro.com/blog/how-branding-influences-purchase-decisions-infographic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2532625" y="1515700"/>
            <a:ext cx="6424500" cy="8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Black"/>
                <a:sym typeface="Arial Black"/>
              </a:rPr>
              <a:t>Experts in Skin Care</a:t>
            </a:r>
            <a:endParaRPr dirty="0"/>
          </a:p>
        </p:txBody>
      </p:sp>
      <p:sp>
        <p:nvSpPr>
          <p:cNvPr id="287" name="Google Shape;287;p42"/>
          <p:cNvSpPr txBox="1">
            <a:spLocks noGrp="1"/>
          </p:cNvSpPr>
          <p:nvPr>
            <p:ph type="subTitle" idx="1"/>
          </p:nvPr>
        </p:nvSpPr>
        <p:spPr>
          <a:xfrm>
            <a:off x="4713325" y="2121950"/>
            <a:ext cx="4243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latin typeface="+mj-lt"/>
              </a:rPr>
              <a:t>Kutol Products Company</a:t>
            </a:r>
            <a:endParaRPr sz="2400" dirty="0">
              <a:latin typeface="+mj-lt"/>
            </a:endParaRPr>
          </a:p>
        </p:txBody>
      </p:sp>
      <p:pic>
        <p:nvPicPr>
          <p:cNvPr id="12" name="Picture 11" descr="_Clean Hands for a Healthy World.WHITE.s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4629150"/>
            <a:ext cx="3657607" cy="1737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6BEF4656-0683-4420-BED2-A1C88CED7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40C6DFE-A65D-4403-B6BC-B3955D18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61570451-0F79-49FA-9006-DDA34158A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id="{73ED4693-3203-430A-B494-E5572D88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id="{92C81946-966A-4F98-B6D5-39416D856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8">
              <a:extLst>
                <a:ext uri="{FF2B5EF4-FFF2-40B4-BE49-F238E27FC236}">
                  <a16:creationId xmlns:a16="http://schemas.microsoft.com/office/drawing/2014/main" id="{CFF22F7A-2A49-4D98-8016-E3ADF34E9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id="{5E47559A-3055-4BF1-A481-FF0888273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id="{7FC3188E-62A8-41B8-A8E7-734397100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AACB5179-11E1-483B-9F71-605DFF0DF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2">
              <a:extLst>
                <a:ext uri="{FF2B5EF4-FFF2-40B4-BE49-F238E27FC236}">
                  <a16:creationId xmlns:a16="http://schemas.microsoft.com/office/drawing/2014/main" id="{08077595-049F-4D02-BE55-694962FBD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id="{0BD6263D-1C03-40DF-9628-88542C63B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7D5A3CBA-EC92-49C5-BA5D-14C628D55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id="{680A3DC5-4E47-4F87-9328-A7B07168B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id="{8B207045-4F4A-4CF9-BD4B-F82BE21BE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D1A09BB2-6A65-49E5-B6DA-86330A7E6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id="{AA0550FC-A296-4ED3-8025-0857A9AD1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id="{94BB60CD-EF3A-436F-93A3-45DE0D1D8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AB302E06-FB93-40A4-9442-A22CAACB9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6" name="Freeform 21">
              <a:extLst>
                <a:ext uri="{FF2B5EF4-FFF2-40B4-BE49-F238E27FC236}">
                  <a16:creationId xmlns:a16="http://schemas.microsoft.com/office/drawing/2014/main" id="{37294D15-9328-422C-A53D-A3FE7C394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7" name="Freeform 22">
              <a:extLst>
                <a:ext uri="{FF2B5EF4-FFF2-40B4-BE49-F238E27FC236}">
                  <a16:creationId xmlns:a16="http://schemas.microsoft.com/office/drawing/2014/main" id="{C225D3FA-9D52-4638-8B28-75FA605A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9EE46D05-61E5-4A82-BDF8-2CB05405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9" name="Freeform 24">
              <a:extLst>
                <a:ext uri="{FF2B5EF4-FFF2-40B4-BE49-F238E27FC236}">
                  <a16:creationId xmlns:a16="http://schemas.microsoft.com/office/drawing/2014/main" id="{3CC2F79D-17F2-44CB-93AF-FF6E1E184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0" name="Freeform 25">
              <a:extLst>
                <a:ext uri="{FF2B5EF4-FFF2-40B4-BE49-F238E27FC236}">
                  <a16:creationId xmlns:a16="http://schemas.microsoft.com/office/drawing/2014/main" id="{75C66F41-CC84-445A-A14E-69FB88ABC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22" name="Rectangle 221">
            <a:extLst>
              <a:ext uri="{FF2B5EF4-FFF2-40B4-BE49-F238E27FC236}">
                <a16:creationId xmlns:a16="http://schemas.microsoft.com/office/drawing/2014/main" id="{C4CCB850-8E75-43A0-AE24-BEE25764B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4341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42DEF-9D17-4360-BEAD-77977625D99B}"/>
              </a:ext>
            </a:extLst>
          </p:cNvPr>
          <p:cNvSpPr txBox="1"/>
          <p:nvPr/>
        </p:nvSpPr>
        <p:spPr>
          <a:xfrm>
            <a:off x="486918" y="1276350"/>
            <a:ext cx="2715816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4E6F9B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Muli"/>
              </a:rPr>
              <a:t>Benefits of Our Expertise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4E6F9B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3E2D009B-70F6-4703-A06F-6829E40A1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4197" y="900112"/>
            <a:ext cx="0" cy="26579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F11EF3-8419-1E9E-07B5-28A54C06A0D7}"/>
              </a:ext>
            </a:extLst>
          </p:cNvPr>
          <p:cNvSpPr txBox="1">
            <a:spLocks/>
          </p:cNvSpPr>
          <p:nvPr/>
        </p:nvSpPr>
        <p:spPr>
          <a:xfrm>
            <a:off x="3737610" y="720090"/>
            <a:ext cx="4426504" cy="312724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Low order minimums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Ultimate flexibility for formulas, containers and artwork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Speed to market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Products are made in the USA in a LEED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®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 Silver Certified, FDA registered facility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/>
              </a:rPr>
              <a:t>Ample capacity for production and a commitment to continuously expand that capacity</a:t>
            </a:r>
          </a:p>
        </p:txBody>
      </p:sp>
    </p:spTree>
    <p:extLst>
      <p:ext uri="{BB962C8B-B14F-4D97-AF65-F5344CB8AC3E}">
        <p14:creationId xmlns:p14="http://schemas.microsoft.com/office/powerpoint/2010/main" val="420025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7" cy="119305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193056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0"/>
            <a:ext cx="3057523" cy="119305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0"/>
            <a:ext cx="8799485" cy="1198074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42DEF-9D17-4360-BEAD-77977625D99B}"/>
              </a:ext>
            </a:extLst>
          </p:cNvPr>
          <p:cNvSpPr txBox="1"/>
          <p:nvPr/>
        </p:nvSpPr>
        <p:spPr>
          <a:xfrm>
            <a:off x="457200" y="208901"/>
            <a:ext cx="7421963" cy="77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Muli"/>
              </a:rPr>
              <a:t>Private Branding Capabilities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Arial"/>
              <a:sym typeface="Arial"/>
            </a:endParaRP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EC47B495-044F-2209-A849-95DAEA9C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21" y="1453200"/>
            <a:ext cx="943486" cy="943486"/>
          </a:xfrm>
          <a:prstGeom prst="rect">
            <a:avLst/>
          </a:prstGeom>
        </p:spPr>
      </p:pic>
      <p:pic>
        <p:nvPicPr>
          <p:cNvPr id="7" name="Picture 6" descr="A picture containing antenna&#10;&#10;Description automatically generated">
            <a:extLst>
              <a:ext uri="{FF2B5EF4-FFF2-40B4-BE49-F238E27FC236}">
                <a16:creationId xmlns:a16="http://schemas.microsoft.com/office/drawing/2014/main" id="{9B9226E6-CBD4-ED2D-E5DD-EC49FF614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567" y="1270956"/>
            <a:ext cx="1226702" cy="1226702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D981B48B-64A8-3E14-D6E3-16EBC2D2A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146" y="1287184"/>
            <a:ext cx="1251303" cy="1251303"/>
          </a:xfrm>
          <a:prstGeom prst="rect">
            <a:avLst/>
          </a:prstGeom>
        </p:spPr>
      </p:pic>
      <p:pic>
        <p:nvPicPr>
          <p:cNvPr id="11" name="Picture 10" descr="Icon, qr code&#10;&#10;Description automatically generated">
            <a:extLst>
              <a:ext uri="{FF2B5EF4-FFF2-40B4-BE49-F238E27FC236}">
                <a16:creationId xmlns:a16="http://schemas.microsoft.com/office/drawing/2014/main" id="{05B65292-21CA-7E53-2A8B-C7331CD62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857" y="1450148"/>
            <a:ext cx="1251303" cy="100104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B183CAC-2177-851F-E884-F78FDAF05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52" y="3226712"/>
            <a:ext cx="947608" cy="94760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08FE06E-6C53-5EED-12BA-8B1F4065F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358" y="3222269"/>
            <a:ext cx="1097280" cy="109728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B794D239-2383-8FB2-28D5-7660DBA21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736" y="3274484"/>
            <a:ext cx="838200" cy="8382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40D8051-BEFF-E010-B136-64731F72A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1308" y="3223920"/>
            <a:ext cx="950400" cy="9504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D765067-24DB-2908-F75F-828D649B1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9606" y="3311220"/>
            <a:ext cx="911362" cy="91440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5880C04-F8F8-3EB3-E36F-B3206AB0C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8088" y="1345049"/>
            <a:ext cx="1226701" cy="122670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6B96804-A7FE-977B-7021-76863E76D859}"/>
              </a:ext>
            </a:extLst>
          </p:cNvPr>
          <p:cNvGrpSpPr/>
          <p:nvPr/>
        </p:nvGrpSpPr>
        <p:grpSpPr>
          <a:xfrm>
            <a:off x="220436" y="2559580"/>
            <a:ext cx="1502726" cy="454276"/>
            <a:chOff x="191455" y="-10321"/>
            <a:chExt cx="1325289" cy="8070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43B443-6879-1E48-B341-7838C8935A02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3E38B8-3B7E-E54E-BFA7-7063B84240EB}"/>
                </a:ext>
              </a:extLst>
            </p:cNvPr>
            <p:cNvSpPr txBox="1"/>
            <p:nvPr/>
          </p:nvSpPr>
          <p:spPr>
            <a:xfrm>
              <a:off x="191455" y="-10321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b="0" i="0" kern="1200" dirty="0"/>
                <a:t>OTC Products</a:t>
              </a:r>
              <a:endParaRPr lang="en-US" sz="1300" kern="1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1E8C7A-BD5B-A532-447F-84E25A80598B}"/>
              </a:ext>
            </a:extLst>
          </p:cNvPr>
          <p:cNvGrpSpPr/>
          <p:nvPr/>
        </p:nvGrpSpPr>
        <p:grpSpPr>
          <a:xfrm>
            <a:off x="2023902" y="2566267"/>
            <a:ext cx="1495072" cy="447589"/>
            <a:chOff x="191455" y="1559"/>
            <a:chExt cx="1325289" cy="7951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02DF1-8100-4A5D-63A2-1C6B2EA8EA9B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4B281B-76B7-2FEB-B712-94D9BB389F35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Hand Soaps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404C2E-1E09-901A-9A0F-149F64A88E22}"/>
              </a:ext>
            </a:extLst>
          </p:cNvPr>
          <p:cNvGrpSpPr/>
          <p:nvPr/>
        </p:nvGrpSpPr>
        <p:grpSpPr>
          <a:xfrm>
            <a:off x="3762198" y="2566267"/>
            <a:ext cx="1604538" cy="447589"/>
            <a:chOff x="191455" y="1559"/>
            <a:chExt cx="1325289" cy="79517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2FB2EE-41DE-8A34-CAB6-C20D74E24D64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40DAD8-8DD2-C7F6-DF86-E83999F9B0D7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Body Washes and Shampoos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5BB23D-DE3C-9632-356C-2E5C94EDC018}"/>
              </a:ext>
            </a:extLst>
          </p:cNvPr>
          <p:cNvGrpSpPr/>
          <p:nvPr/>
        </p:nvGrpSpPr>
        <p:grpSpPr>
          <a:xfrm>
            <a:off x="5622262" y="2566267"/>
            <a:ext cx="1563148" cy="447589"/>
            <a:chOff x="191455" y="1559"/>
            <a:chExt cx="1325289" cy="79517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E53953E-BA58-17FC-E9AC-5A1226F63F88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8921B4-DC63-3229-9629-E74B49532963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Chemical Blends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2A5F71-B7F3-5238-E517-56631131FA16}"/>
              </a:ext>
            </a:extLst>
          </p:cNvPr>
          <p:cNvGrpSpPr/>
          <p:nvPr/>
        </p:nvGrpSpPr>
        <p:grpSpPr>
          <a:xfrm>
            <a:off x="7376784" y="2550209"/>
            <a:ext cx="1495072" cy="447589"/>
            <a:chOff x="191455" y="1559"/>
            <a:chExt cx="1325289" cy="79517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BE3C4EB-4C63-4A87-5E3D-8CBEC6D371B5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E7A358-DE1C-9A84-E9FF-72B7F54A0989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Alcohol Hand Sanitizers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98E530-0BC8-AB9C-508D-1F461BDB7D70}"/>
              </a:ext>
            </a:extLst>
          </p:cNvPr>
          <p:cNvGrpSpPr/>
          <p:nvPr/>
        </p:nvGrpSpPr>
        <p:grpSpPr>
          <a:xfrm>
            <a:off x="2023902" y="4255933"/>
            <a:ext cx="1482770" cy="459463"/>
            <a:chOff x="191455" y="1559"/>
            <a:chExt cx="1325289" cy="79517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7997198-9519-84A8-3E41-6FF8A2B9B935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1349D8-ADA4-05B1-9F5B-875FD5509DA7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Cosmetics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349D48-72EB-2012-3165-89B6EA2584E5}"/>
              </a:ext>
            </a:extLst>
          </p:cNvPr>
          <p:cNvGrpSpPr/>
          <p:nvPr/>
        </p:nvGrpSpPr>
        <p:grpSpPr>
          <a:xfrm>
            <a:off x="5622262" y="4259835"/>
            <a:ext cx="1563148" cy="447589"/>
            <a:chOff x="191455" y="1559"/>
            <a:chExt cx="1325289" cy="79517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28D69DA-950D-F906-1871-D3FCD56EEB7D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7D4C69-F628-4E42-E779-BC63FA243867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Heavy Duty Hand Cleaners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7694BD-5116-AAD8-5ED9-B2662B09C803}"/>
              </a:ext>
            </a:extLst>
          </p:cNvPr>
          <p:cNvGrpSpPr/>
          <p:nvPr/>
        </p:nvGrpSpPr>
        <p:grpSpPr>
          <a:xfrm>
            <a:off x="7376784" y="4255933"/>
            <a:ext cx="1495072" cy="447589"/>
            <a:chOff x="191455" y="1559"/>
            <a:chExt cx="1325289" cy="79517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2200BA6-12F3-CBA7-C600-F4B8B58C4DEB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A4500D-38AD-0108-43AB-0D03ADB1891E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Lotions and Creams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A93635-3772-A822-B1BC-1C9D3E519D19}"/>
              </a:ext>
            </a:extLst>
          </p:cNvPr>
          <p:cNvGrpSpPr/>
          <p:nvPr/>
        </p:nvGrpSpPr>
        <p:grpSpPr>
          <a:xfrm>
            <a:off x="3762198" y="4267807"/>
            <a:ext cx="1604538" cy="447589"/>
            <a:chOff x="191455" y="1559"/>
            <a:chExt cx="1325289" cy="79517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7698D9F-E75D-66EF-5876-855F9AF0F3D7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F5FB11-06E2-484B-A032-286113514F3B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Custom Formulations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C6E5A34-1A66-BB24-3D9F-290FCBE6E36E}"/>
              </a:ext>
            </a:extLst>
          </p:cNvPr>
          <p:cNvGrpSpPr/>
          <p:nvPr/>
        </p:nvGrpSpPr>
        <p:grpSpPr>
          <a:xfrm>
            <a:off x="220436" y="4255933"/>
            <a:ext cx="1502726" cy="447589"/>
            <a:chOff x="191455" y="1559"/>
            <a:chExt cx="1325289" cy="79517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EE27076-DEFC-B6F4-A481-DD74E635367D}"/>
                </a:ext>
              </a:extLst>
            </p:cNvPr>
            <p:cNvSpPr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17F68B9-306C-DC5A-C6AA-10FECCAE9062}"/>
                </a:ext>
              </a:extLst>
            </p:cNvPr>
            <p:cNvSpPr txBox="1"/>
            <p:nvPr/>
          </p:nvSpPr>
          <p:spPr>
            <a:xfrm>
              <a:off x="191455" y="1559"/>
              <a:ext cx="1325289" cy="795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Liquid, Foaming, and Gel Formulas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7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340485"/>
            <a:ext cx="5006340" cy="1408359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42DEF-9D17-4360-BEAD-77977625D99B}"/>
              </a:ext>
            </a:extLst>
          </p:cNvPr>
          <p:cNvSpPr txBox="1"/>
          <p:nvPr/>
        </p:nvSpPr>
        <p:spPr>
          <a:xfrm>
            <a:off x="548640" y="548640"/>
            <a:ext cx="4567428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Muli"/>
              </a:rPr>
              <a:t>Manufacturing Capabilities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Arial"/>
              <a:sym typeface="Arial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346302"/>
            <a:ext cx="1612020" cy="140254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339866"/>
            <a:ext cx="1612018" cy="140897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1860717"/>
            <a:ext cx="8448154" cy="2938591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18AD71-EFC7-4877-92E9-D798FBE19066}"/>
              </a:ext>
            </a:extLst>
          </p:cNvPr>
          <p:cNvSpPr/>
          <p:nvPr/>
        </p:nvSpPr>
        <p:spPr>
          <a:xfrm>
            <a:off x="592092" y="2098788"/>
            <a:ext cx="7948296" cy="2462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200 to 5,000 gallon batches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Control heating and cooling process on manufacturing tanks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Setup to handle high alcohol mixes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Monitor/control production with efficiency software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Provide process validations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Qualify customer material for OTC use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Assist with FDA, Canadian, third-party registrations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Perform stability studies</a:t>
            </a:r>
          </a:p>
        </p:txBody>
      </p:sp>
    </p:spTree>
    <p:extLst>
      <p:ext uri="{BB962C8B-B14F-4D97-AF65-F5344CB8AC3E}">
        <p14:creationId xmlns:p14="http://schemas.microsoft.com/office/powerpoint/2010/main" val="286899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05F17E-31A8-4A1D-A1DB-58F3B53056FD}"/>
              </a:ext>
            </a:extLst>
          </p:cNvPr>
          <p:cNvSpPr txBox="1">
            <a:spLocks/>
          </p:cNvSpPr>
          <p:nvPr/>
        </p:nvSpPr>
        <p:spPr>
          <a:xfrm>
            <a:off x="360759" y="2971800"/>
            <a:ext cx="2468166" cy="16823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E6F9B"/>
              </a:buClr>
              <a:buSzPts val="2800"/>
              <a:buFont typeface="Muli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Muli"/>
              </a:rPr>
              <a:t>Filling  Capabilities</a:t>
            </a:r>
          </a:p>
        </p:txBody>
      </p:sp>
      <p:pic>
        <p:nvPicPr>
          <p:cNvPr id="3" name="Picture 2" descr="A picture containing indoor, chessman&#10;&#10;Description automatically generated">
            <a:extLst>
              <a:ext uri="{FF2B5EF4-FFF2-40B4-BE49-F238E27FC236}">
                <a16:creationId xmlns:a16="http://schemas.microsoft.com/office/drawing/2014/main" id="{2D9D3966-B06C-486E-8948-B8C77A81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04" b="20176"/>
          <a:stretch/>
        </p:blipFill>
        <p:spPr>
          <a:xfrm>
            <a:off x="0" y="0"/>
            <a:ext cx="9143980" cy="29718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151" name="Text Placeholder 3">
            <a:extLst>
              <a:ext uri="{FF2B5EF4-FFF2-40B4-BE49-F238E27FC236}">
                <a16:creationId xmlns:a16="http://schemas.microsoft.com/office/drawing/2014/main" id="{C53AFDA4-9D11-3C3B-4077-3589A2863A58}"/>
              </a:ext>
            </a:extLst>
          </p:cNvPr>
          <p:cNvGraphicFramePr/>
          <p:nvPr/>
        </p:nvGraphicFramePr>
        <p:xfrm>
          <a:off x="3167986" y="3094435"/>
          <a:ext cx="5614060" cy="183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617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74C10-2476-40D9-9B19-CB5DDD38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Additional Capabilities</a:t>
            </a:r>
          </a:p>
        </p:txBody>
      </p:sp>
      <p:sp>
        <p:nvSpPr>
          <p:cNvPr id="11" name="Google Shape;359;p37">
            <a:extLst>
              <a:ext uri="{FF2B5EF4-FFF2-40B4-BE49-F238E27FC236}">
                <a16:creationId xmlns:a16="http://schemas.microsoft.com/office/drawing/2014/main" id="{C1FCCA88-5AFA-4D90-AC9C-C2457649E315}"/>
              </a:ext>
            </a:extLst>
          </p:cNvPr>
          <p:cNvSpPr txBox="1"/>
          <p:nvPr/>
        </p:nvSpPr>
        <p:spPr>
          <a:xfrm>
            <a:off x="412525" y="3843150"/>
            <a:ext cx="25485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In-house research and development manages and improves custom formulas. New product formulations and packaging are approved only after passing rigorous testing.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60;p37">
            <a:extLst>
              <a:ext uri="{FF2B5EF4-FFF2-40B4-BE49-F238E27FC236}">
                <a16:creationId xmlns:a16="http://schemas.microsoft.com/office/drawing/2014/main" id="{07270830-1D84-400E-8B6B-A834C26394F0}"/>
              </a:ext>
            </a:extLst>
          </p:cNvPr>
          <p:cNvSpPr txBox="1"/>
          <p:nvPr/>
        </p:nvSpPr>
        <p:spPr>
          <a:xfrm>
            <a:off x="3278925" y="3843150"/>
            <a:ext cx="25485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Our experienced marketing team creates package and label designs, then provides any follow-up resources needed – including sales sheets, website content and imagery.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61;p37">
            <a:extLst>
              <a:ext uri="{FF2B5EF4-FFF2-40B4-BE49-F238E27FC236}">
                <a16:creationId xmlns:a16="http://schemas.microsoft.com/office/drawing/2014/main" id="{F905542F-1845-460B-BF67-2EF604C85FF5}"/>
              </a:ext>
            </a:extLst>
          </p:cNvPr>
          <p:cNvSpPr txBox="1"/>
          <p:nvPr/>
        </p:nvSpPr>
        <p:spPr>
          <a:xfrm>
            <a:off x="6152600" y="3843150"/>
            <a:ext cx="25485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Ongoing support for your private brand in the field comes from dedicated sales representatives as well as friendly and knowledgeable customer service.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62;p37">
            <a:extLst>
              <a:ext uri="{FF2B5EF4-FFF2-40B4-BE49-F238E27FC236}">
                <a16:creationId xmlns:a16="http://schemas.microsoft.com/office/drawing/2014/main" id="{4FD8A473-F4E3-43EF-90F1-B7AC824108C3}"/>
              </a:ext>
            </a:extLst>
          </p:cNvPr>
          <p:cNvSpPr txBox="1"/>
          <p:nvPr/>
        </p:nvSpPr>
        <p:spPr>
          <a:xfrm>
            <a:off x="412525" y="1581150"/>
            <a:ext cx="2548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Trebuchet MS"/>
                <a:cs typeface="Trebuchet MS"/>
                <a:sym typeface="Trebuchet MS"/>
              </a:rPr>
              <a:t>Research and Development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363;p37">
            <a:extLst>
              <a:ext uri="{FF2B5EF4-FFF2-40B4-BE49-F238E27FC236}">
                <a16:creationId xmlns:a16="http://schemas.microsoft.com/office/drawing/2014/main" id="{FD8B0F59-FB4E-4D1D-A900-3197A3D461D3}"/>
              </a:ext>
            </a:extLst>
          </p:cNvPr>
          <p:cNvSpPr txBox="1"/>
          <p:nvPr/>
        </p:nvSpPr>
        <p:spPr>
          <a:xfrm>
            <a:off x="3264375" y="1581150"/>
            <a:ext cx="2587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Trebuchet MS"/>
                <a:cs typeface="Trebuchet MS"/>
                <a:sym typeface="Trebuchet MS"/>
              </a:rPr>
              <a:t>Marketing Support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Google Shape;364;p37">
            <a:extLst>
              <a:ext uri="{FF2B5EF4-FFF2-40B4-BE49-F238E27FC236}">
                <a16:creationId xmlns:a16="http://schemas.microsoft.com/office/drawing/2014/main" id="{E8D66147-8922-42AA-9E5D-D42426D68A18}"/>
              </a:ext>
            </a:extLst>
          </p:cNvPr>
          <p:cNvSpPr txBox="1"/>
          <p:nvPr/>
        </p:nvSpPr>
        <p:spPr>
          <a:xfrm>
            <a:off x="6123500" y="1581150"/>
            <a:ext cx="2587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Trebuchet MS"/>
                <a:cs typeface="Trebuchet MS"/>
                <a:sym typeface="Trebuchet MS"/>
              </a:rPr>
              <a:t>Field Support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008212-6CEB-4A3C-8634-2CC4A746C89B}"/>
              </a:ext>
            </a:extLst>
          </p:cNvPr>
          <p:cNvGrpSpPr/>
          <p:nvPr/>
        </p:nvGrpSpPr>
        <p:grpSpPr>
          <a:xfrm>
            <a:off x="392850" y="2216550"/>
            <a:ext cx="8323376" cy="1498200"/>
            <a:chOff x="392850" y="2216550"/>
            <a:chExt cx="8323376" cy="1498200"/>
          </a:xfrm>
        </p:grpSpPr>
        <p:sp>
          <p:nvSpPr>
            <p:cNvPr id="5" name="Google Shape;353;p37">
              <a:extLst>
                <a:ext uri="{FF2B5EF4-FFF2-40B4-BE49-F238E27FC236}">
                  <a16:creationId xmlns:a16="http://schemas.microsoft.com/office/drawing/2014/main" id="{8E294110-2A75-499F-A36D-6362743DBA63}"/>
                </a:ext>
              </a:extLst>
            </p:cNvPr>
            <p:cNvSpPr/>
            <p:nvPr/>
          </p:nvSpPr>
          <p:spPr>
            <a:xfrm>
              <a:off x="392850" y="2216550"/>
              <a:ext cx="2587800" cy="149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54;p37">
              <a:extLst>
                <a:ext uri="{FF2B5EF4-FFF2-40B4-BE49-F238E27FC236}">
                  <a16:creationId xmlns:a16="http://schemas.microsoft.com/office/drawing/2014/main" id="{02972646-CE80-496D-9A28-46A7E31F9750}"/>
                </a:ext>
              </a:extLst>
            </p:cNvPr>
            <p:cNvSpPr/>
            <p:nvPr/>
          </p:nvSpPr>
          <p:spPr>
            <a:xfrm>
              <a:off x="3260638" y="2216550"/>
              <a:ext cx="2587800" cy="149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;p37">
              <a:extLst>
                <a:ext uri="{FF2B5EF4-FFF2-40B4-BE49-F238E27FC236}">
                  <a16:creationId xmlns:a16="http://schemas.microsoft.com/office/drawing/2014/main" id="{5F98CF36-477E-40A3-85A4-6A6239F3BD1B}"/>
                </a:ext>
              </a:extLst>
            </p:cNvPr>
            <p:cNvSpPr/>
            <p:nvPr/>
          </p:nvSpPr>
          <p:spPr>
            <a:xfrm>
              <a:off x="6128426" y="2216550"/>
              <a:ext cx="2587800" cy="1498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08323FE-DF6E-49CE-AC93-BF6AABD9A462}"/>
                </a:ext>
              </a:extLst>
            </p:cNvPr>
            <p:cNvGrpSpPr/>
            <p:nvPr/>
          </p:nvGrpSpPr>
          <p:grpSpPr>
            <a:xfrm>
              <a:off x="4147139" y="2522375"/>
              <a:ext cx="814800" cy="814800"/>
              <a:chOff x="4147139" y="2954375"/>
              <a:chExt cx="814800" cy="814800"/>
            </a:xfrm>
          </p:grpSpPr>
          <p:sp>
            <p:nvSpPr>
              <p:cNvPr id="9" name="Google Shape;357;p37">
                <a:extLst>
                  <a:ext uri="{FF2B5EF4-FFF2-40B4-BE49-F238E27FC236}">
                    <a16:creationId xmlns:a16="http://schemas.microsoft.com/office/drawing/2014/main" id="{5762D6CD-B3E7-4A2E-9279-F449A6ED6DDE}"/>
                  </a:ext>
                </a:extLst>
              </p:cNvPr>
              <p:cNvSpPr/>
              <p:nvPr/>
            </p:nvSpPr>
            <p:spPr>
              <a:xfrm>
                <a:off x="4147139" y="2954375"/>
                <a:ext cx="814800" cy="814800"/>
              </a:xfrm>
              <a:prstGeom prst="ellipse">
                <a:avLst/>
              </a:prstGeom>
              <a:solidFill>
                <a:srgbClr val="4E6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" name="Google Shape;366;p37">
                <a:extLst>
                  <a:ext uri="{FF2B5EF4-FFF2-40B4-BE49-F238E27FC236}">
                    <a16:creationId xmlns:a16="http://schemas.microsoft.com/office/drawing/2014/main" id="{035564D4-A68F-45B2-9BFB-0EBBE4935549}"/>
                  </a:ext>
                </a:extLst>
              </p:cNvPr>
              <p:cNvGrpSpPr/>
              <p:nvPr/>
            </p:nvGrpSpPr>
            <p:grpSpPr>
              <a:xfrm>
                <a:off x="4395819" y="3174867"/>
                <a:ext cx="317436" cy="373816"/>
                <a:chOff x="5551488" y="3105150"/>
                <a:chExt cx="2430600" cy="2862300"/>
              </a:xfrm>
            </p:grpSpPr>
            <p:sp>
              <p:nvSpPr>
                <p:cNvPr id="19" name="Google Shape;367;p37">
                  <a:extLst>
                    <a:ext uri="{FF2B5EF4-FFF2-40B4-BE49-F238E27FC236}">
                      <a16:creationId xmlns:a16="http://schemas.microsoft.com/office/drawing/2014/main" id="{7E4C0D4C-A505-4697-BA8C-C94C46248D57}"/>
                    </a:ext>
                  </a:extLst>
                </p:cNvPr>
                <p:cNvSpPr/>
                <p:nvPr/>
              </p:nvSpPr>
              <p:spPr>
                <a:xfrm>
                  <a:off x="5551488" y="3105150"/>
                  <a:ext cx="2430600" cy="286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8288" y="0"/>
                      </a:moveTo>
                      <a:lnTo>
                        <a:pt x="81750" y="0"/>
                      </a:lnTo>
                      <a:lnTo>
                        <a:pt x="82769" y="66"/>
                      </a:lnTo>
                      <a:lnTo>
                        <a:pt x="83749" y="332"/>
                      </a:lnTo>
                      <a:lnTo>
                        <a:pt x="84611" y="732"/>
                      </a:lnTo>
                      <a:lnTo>
                        <a:pt x="85395" y="1297"/>
                      </a:lnTo>
                      <a:lnTo>
                        <a:pt x="86022" y="1930"/>
                      </a:lnTo>
                      <a:lnTo>
                        <a:pt x="86492" y="2695"/>
                      </a:lnTo>
                      <a:lnTo>
                        <a:pt x="86806" y="3527"/>
                      </a:lnTo>
                      <a:lnTo>
                        <a:pt x="86923" y="4425"/>
                      </a:lnTo>
                      <a:lnTo>
                        <a:pt x="86923" y="12778"/>
                      </a:lnTo>
                      <a:lnTo>
                        <a:pt x="114787" y="12778"/>
                      </a:lnTo>
                      <a:lnTo>
                        <a:pt x="115845" y="12878"/>
                      </a:lnTo>
                      <a:lnTo>
                        <a:pt x="116786" y="13144"/>
                      </a:lnTo>
                      <a:lnTo>
                        <a:pt x="117687" y="13544"/>
                      </a:lnTo>
                      <a:lnTo>
                        <a:pt x="118471" y="14076"/>
                      </a:lnTo>
                      <a:lnTo>
                        <a:pt x="119137" y="14742"/>
                      </a:lnTo>
                      <a:lnTo>
                        <a:pt x="119608" y="15474"/>
                      </a:lnTo>
                      <a:lnTo>
                        <a:pt x="119882" y="16306"/>
                      </a:lnTo>
                      <a:lnTo>
                        <a:pt x="119999" y="17204"/>
                      </a:lnTo>
                      <a:lnTo>
                        <a:pt x="119999" y="115607"/>
                      </a:lnTo>
                      <a:lnTo>
                        <a:pt x="119882" y="116472"/>
                      </a:lnTo>
                      <a:lnTo>
                        <a:pt x="119608" y="117304"/>
                      </a:lnTo>
                      <a:lnTo>
                        <a:pt x="119137" y="118036"/>
                      </a:lnTo>
                      <a:lnTo>
                        <a:pt x="118471" y="118702"/>
                      </a:lnTo>
                      <a:lnTo>
                        <a:pt x="117687" y="119234"/>
                      </a:lnTo>
                      <a:lnTo>
                        <a:pt x="116786" y="119633"/>
                      </a:lnTo>
                      <a:lnTo>
                        <a:pt x="115845" y="119900"/>
                      </a:lnTo>
                      <a:lnTo>
                        <a:pt x="114787" y="120000"/>
                      </a:lnTo>
                      <a:lnTo>
                        <a:pt x="5212" y="120000"/>
                      </a:lnTo>
                      <a:lnTo>
                        <a:pt x="4154" y="119900"/>
                      </a:lnTo>
                      <a:lnTo>
                        <a:pt x="3174" y="119633"/>
                      </a:lnTo>
                      <a:lnTo>
                        <a:pt x="2273" y="119234"/>
                      </a:lnTo>
                      <a:lnTo>
                        <a:pt x="1489" y="118702"/>
                      </a:lnTo>
                      <a:lnTo>
                        <a:pt x="901" y="118036"/>
                      </a:lnTo>
                      <a:lnTo>
                        <a:pt x="391" y="117304"/>
                      </a:lnTo>
                      <a:lnTo>
                        <a:pt x="78" y="116472"/>
                      </a:lnTo>
                      <a:lnTo>
                        <a:pt x="0" y="115607"/>
                      </a:lnTo>
                      <a:lnTo>
                        <a:pt x="0" y="17204"/>
                      </a:lnTo>
                      <a:lnTo>
                        <a:pt x="78" y="16306"/>
                      </a:lnTo>
                      <a:lnTo>
                        <a:pt x="391" y="15474"/>
                      </a:lnTo>
                      <a:lnTo>
                        <a:pt x="901" y="14742"/>
                      </a:lnTo>
                      <a:lnTo>
                        <a:pt x="1489" y="14076"/>
                      </a:lnTo>
                      <a:lnTo>
                        <a:pt x="2273" y="13544"/>
                      </a:lnTo>
                      <a:lnTo>
                        <a:pt x="3174" y="13144"/>
                      </a:lnTo>
                      <a:lnTo>
                        <a:pt x="4154" y="12878"/>
                      </a:lnTo>
                      <a:lnTo>
                        <a:pt x="5212" y="12778"/>
                      </a:lnTo>
                      <a:lnTo>
                        <a:pt x="18301" y="12778"/>
                      </a:lnTo>
                      <a:lnTo>
                        <a:pt x="19399" y="12878"/>
                      </a:lnTo>
                      <a:lnTo>
                        <a:pt x="20339" y="13144"/>
                      </a:lnTo>
                      <a:lnTo>
                        <a:pt x="21241" y="13544"/>
                      </a:lnTo>
                      <a:lnTo>
                        <a:pt x="21985" y="14076"/>
                      </a:lnTo>
                      <a:lnTo>
                        <a:pt x="22651" y="14742"/>
                      </a:lnTo>
                      <a:lnTo>
                        <a:pt x="23122" y="15474"/>
                      </a:lnTo>
                      <a:lnTo>
                        <a:pt x="23435" y="16306"/>
                      </a:lnTo>
                      <a:lnTo>
                        <a:pt x="23514" y="17204"/>
                      </a:lnTo>
                      <a:lnTo>
                        <a:pt x="23435" y="18103"/>
                      </a:lnTo>
                      <a:lnTo>
                        <a:pt x="23122" y="18901"/>
                      </a:lnTo>
                      <a:lnTo>
                        <a:pt x="22651" y="19667"/>
                      </a:lnTo>
                      <a:lnTo>
                        <a:pt x="21985" y="20332"/>
                      </a:lnTo>
                      <a:lnTo>
                        <a:pt x="21241" y="20831"/>
                      </a:lnTo>
                      <a:lnTo>
                        <a:pt x="20339" y="21264"/>
                      </a:lnTo>
                      <a:lnTo>
                        <a:pt x="19399" y="21530"/>
                      </a:lnTo>
                      <a:lnTo>
                        <a:pt x="18301" y="21597"/>
                      </a:lnTo>
                      <a:lnTo>
                        <a:pt x="10385" y="21597"/>
                      </a:lnTo>
                      <a:lnTo>
                        <a:pt x="10385" y="111181"/>
                      </a:lnTo>
                      <a:lnTo>
                        <a:pt x="109614" y="111181"/>
                      </a:lnTo>
                      <a:lnTo>
                        <a:pt x="109614" y="21597"/>
                      </a:lnTo>
                      <a:lnTo>
                        <a:pt x="81750" y="21597"/>
                      </a:lnTo>
                      <a:lnTo>
                        <a:pt x="80692" y="21530"/>
                      </a:lnTo>
                      <a:lnTo>
                        <a:pt x="79712" y="21264"/>
                      </a:lnTo>
                      <a:lnTo>
                        <a:pt x="78850" y="20831"/>
                      </a:lnTo>
                      <a:lnTo>
                        <a:pt x="78066" y="20332"/>
                      </a:lnTo>
                      <a:lnTo>
                        <a:pt x="77439" y="19667"/>
                      </a:lnTo>
                      <a:lnTo>
                        <a:pt x="76969" y="18901"/>
                      </a:lnTo>
                      <a:lnTo>
                        <a:pt x="76655" y="18103"/>
                      </a:lnTo>
                      <a:lnTo>
                        <a:pt x="76538" y="17204"/>
                      </a:lnTo>
                      <a:lnTo>
                        <a:pt x="76538" y="8851"/>
                      </a:lnTo>
                      <a:lnTo>
                        <a:pt x="43500" y="8851"/>
                      </a:lnTo>
                      <a:lnTo>
                        <a:pt x="43500" y="23227"/>
                      </a:lnTo>
                      <a:lnTo>
                        <a:pt x="70385" y="23227"/>
                      </a:lnTo>
                      <a:lnTo>
                        <a:pt x="71482" y="23294"/>
                      </a:lnTo>
                      <a:lnTo>
                        <a:pt x="72423" y="23527"/>
                      </a:lnTo>
                      <a:lnTo>
                        <a:pt x="73324" y="23993"/>
                      </a:lnTo>
                      <a:lnTo>
                        <a:pt x="74069" y="24492"/>
                      </a:lnTo>
                      <a:lnTo>
                        <a:pt x="74735" y="25158"/>
                      </a:lnTo>
                      <a:lnTo>
                        <a:pt x="75205" y="25923"/>
                      </a:lnTo>
                      <a:lnTo>
                        <a:pt x="75519" y="26722"/>
                      </a:lnTo>
                      <a:lnTo>
                        <a:pt x="75597" y="27620"/>
                      </a:lnTo>
                      <a:lnTo>
                        <a:pt x="75519" y="28519"/>
                      </a:lnTo>
                      <a:lnTo>
                        <a:pt x="75205" y="29351"/>
                      </a:lnTo>
                      <a:lnTo>
                        <a:pt x="74735" y="30083"/>
                      </a:lnTo>
                      <a:lnTo>
                        <a:pt x="74069" y="30715"/>
                      </a:lnTo>
                      <a:lnTo>
                        <a:pt x="73324" y="31281"/>
                      </a:lnTo>
                      <a:lnTo>
                        <a:pt x="72423" y="31680"/>
                      </a:lnTo>
                      <a:lnTo>
                        <a:pt x="71482" y="31946"/>
                      </a:lnTo>
                      <a:lnTo>
                        <a:pt x="70385" y="32046"/>
                      </a:lnTo>
                      <a:lnTo>
                        <a:pt x="38288" y="32046"/>
                      </a:lnTo>
                      <a:lnTo>
                        <a:pt x="37269" y="31946"/>
                      </a:lnTo>
                      <a:lnTo>
                        <a:pt x="36290" y="31680"/>
                      </a:lnTo>
                      <a:lnTo>
                        <a:pt x="35427" y="31281"/>
                      </a:lnTo>
                      <a:lnTo>
                        <a:pt x="34644" y="30715"/>
                      </a:lnTo>
                      <a:lnTo>
                        <a:pt x="33977" y="30083"/>
                      </a:lnTo>
                      <a:lnTo>
                        <a:pt x="33507" y="29351"/>
                      </a:lnTo>
                      <a:lnTo>
                        <a:pt x="33233" y="28519"/>
                      </a:lnTo>
                      <a:lnTo>
                        <a:pt x="33076" y="27620"/>
                      </a:lnTo>
                      <a:lnTo>
                        <a:pt x="33076" y="4425"/>
                      </a:lnTo>
                      <a:lnTo>
                        <a:pt x="33233" y="3527"/>
                      </a:lnTo>
                      <a:lnTo>
                        <a:pt x="33507" y="2695"/>
                      </a:lnTo>
                      <a:lnTo>
                        <a:pt x="33977" y="1930"/>
                      </a:lnTo>
                      <a:lnTo>
                        <a:pt x="34644" y="1297"/>
                      </a:lnTo>
                      <a:lnTo>
                        <a:pt x="35427" y="732"/>
                      </a:lnTo>
                      <a:lnTo>
                        <a:pt x="36290" y="332"/>
                      </a:lnTo>
                      <a:lnTo>
                        <a:pt x="37269" y="66"/>
                      </a:lnTo>
                      <a:lnTo>
                        <a:pt x="382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368;p37">
                  <a:extLst>
                    <a:ext uri="{FF2B5EF4-FFF2-40B4-BE49-F238E27FC236}">
                      <a16:creationId xmlns:a16="http://schemas.microsoft.com/office/drawing/2014/main" id="{4E2E6D6C-A2B1-4ECF-8D81-CF39A7D105CE}"/>
                    </a:ext>
                  </a:extLst>
                </p:cNvPr>
                <p:cNvSpPr/>
                <p:nvPr/>
              </p:nvSpPr>
              <p:spPr>
                <a:xfrm>
                  <a:off x="6251575" y="4341813"/>
                  <a:ext cx="1032000" cy="7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07704" y="0"/>
                      </a:moveTo>
                      <a:lnTo>
                        <a:pt x="110107" y="370"/>
                      </a:lnTo>
                      <a:lnTo>
                        <a:pt x="112326" y="1234"/>
                      </a:lnTo>
                      <a:lnTo>
                        <a:pt x="114453" y="2716"/>
                      </a:lnTo>
                      <a:lnTo>
                        <a:pt x="116394" y="4814"/>
                      </a:lnTo>
                      <a:lnTo>
                        <a:pt x="117966" y="7530"/>
                      </a:lnTo>
                      <a:lnTo>
                        <a:pt x="119075" y="10370"/>
                      </a:lnTo>
                      <a:lnTo>
                        <a:pt x="119722" y="13333"/>
                      </a:lnTo>
                      <a:lnTo>
                        <a:pt x="120000" y="16419"/>
                      </a:lnTo>
                      <a:lnTo>
                        <a:pt x="119722" y="19506"/>
                      </a:lnTo>
                      <a:lnTo>
                        <a:pt x="119075" y="22592"/>
                      </a:lnTo>
                      <a:lnTo>
                        <a:pt x="117873" y="25432"/>
                      </a:lnTo>
                      <a:lnTo>
                        <a:pt x="116394" y="28024"/>
                      </a:lnTo>
                      <a:lnTo>
                        <a:pt x="50477" y="115185"/>
                      </a:lnTo>
                      <a:lnTo>
                        <a:pt x="48536" y="117283"/>
                      </a:lnTo>
                      <a:lnTo>
                        <a:pt x="46409" y="118765"/>
                      </a:lnTo>
                      <a:lnTo>
                        <a:pt x="44191" y="119753"/>
                      </a:lnTo>
                      <a:lnTo>
                        <a:pt x="41879" y="120000"/>
                      </a:lnTo>
                      <a:lnTo>
                        <a:pt x="39383" y="119753"/>
                      </a:lnTo>
                      <a:lnTo>
                        <a:pt x="37164" y="118765"/>
                      </a:lnTo>
                      <a:lnTo>
                        <a:pt x="35038" y="117283"/>
                      </a:lnTo>
                      <a:lnTo>
                        <a:pt x="33097" y="115061"/>
                      </a:lnTo>
                      <a:lnTo>
                        <a:pt x="3513" y="75432"/>
                      </a:lnTo>
                      <a:lnTo>
                        <a:pt x="2033" y="72839"/>
                      </a:lnTo>
                      <a:lnTo>
                        <a:pt x="924" y="69876"/>
                      </a:lnTo>
                      <a:lnTo>
                        <a:pt x="184" y="66913"/>
                      </a:lnTo>
                      <a:lnTo>
                        <a:pt x="0" y="63827"/>
                      </a:lnTo>
                      <a:lnTo>
                        <a:pt x="184" y="60617"/>
                      </a:lnTo>
                      <a:lnTo>
                        <a:pt x="924" y="57530"/>
                      </a:lnTo>
                      <a:lnTo>
                        <a:pt x="2033" y="54691"/>
                      </a:lnTo>
                      <a:lnTo>
                        <a:pt x="3605" y="52098"/>
                      </a:lnTo>
                      <a:lnTo>
                        <a:pt x="5546" y="50123"/>
                      </a:lnTo>
                      <a:lnTo>
                        <a:pt x="7673" y="48641"/>
                      </a:lnTo>
                      <a:lnTo>
                        <a:pt x="9984" y="47654"/>
                      </a:lnTo>
                      <a:lnTo>
                        <a:pt x="12388" y="47407"/>
                      </a:lnTo>
                      <a:lnTo>
                        <a:pt x="14699" y="47654"/>
                      </a:lnTo>
                      <a:lnTo>
                        <a:pt x="16918" y="48641"/>
                      </a:lnTo>
                      <a:lnTo>
                        <a:pt x="19044" y="50123"/>
                      </a:lnTo>
                      <a:lnTo>
                        <a:pt x="20986" y="52345"/>
                      </a:lnTo>
                      <a:lnTo>
                        <a:pt x="41879" y="80493"/>
                      </a:lnTo>
                      <a:lnTo>
                        <a:pt x="99013" y="4814"/>
                      </a:lnTo>
                      <a:lnTo>
                        <a:pt x="100955" y="2592"/>
                      </a:lnTo>
                      <a:lnTo>
                        <a:pt x="103081" y="1111"/>
                      </a:lnTo>
                      <a:lnTo>
                        <a:pt x="105392" y="370"/>
                      </a:lnTo>
                      <a:lnTo>
                        <a:pt x="10770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0FF1152-87C7-479E-AE86-81D1C17352C1}"/>
                </a:ext>
              </a:extLst>
            </p:cNvPr>
            <p:cNvGrpSpPr/>
            <p:nvPr/>
          </p:nvGrpSpPr>
          <p:grpSpPr>
            <a:xfrm>
              <a:off x="1279350" y="2522375"/>
              <a:ext cx="814800" cy="814800"/>
              <a:chOff x="1279350" y="2954375"/>
              <a:chExt cx="814800" cy="814800"/>
            </a:xfrm>
          </p:grpSpPr>
          <p:sp>
            <p:nvSpPr>
              <p:cNvPr id="8" name="Google Shape;356;p37">
                <a:extLst>
                  <a:ext uri="{FF2B5EF4-FFF2-40B4-BE49-F238E27FC236}">
                    <a16:creationId xmlns:a16="http://schemas.microsoft.com/office/drawing/2014/main" id="{9BB75772-C2AF-4BE2-9FF4-F14E40EAF32E}"/>
                  </a:ext>
                </a:extLst>
              </p:cNvPr>
              <p:cNvSpPr/>
              <p:nvPr/>
            </p:nvSpPr>
            <p:spPr>
              <a:xfrm>
                <a:off x="1279350" y="2954375"/>
                <a:ext cx="814800" cy="814800"/>
              </a:xfrm>
              <a:prstGeom prst="ellipse">
                <a:avLst/>
              </a:prstGeom>
              <a:solidFill>
                <a:srgbClr val="4E6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" name="Google Shape;369;p37">
                <a:extLst>
                  <a:ext uri="{FF2B5EF4-FFF2-40B4-BE49-F238E27FC236}">
                    <a16:creationId xmlns:a16="http://schemas.microsoft.com/office/drawing/2014/main" id="{C65DC85F-5569-443E-B0CE-BA66F33BA58D}"/>
                  </a:ext>
                </a:extLst>
              </p:cNvPr>
              <p:cNvGrpSpPr/>
              <p:nvPr/>
            </p:nvGrpSpPr>
            <p:grpSpPr>
              <a:xfrm>
                <a:off x="1502658" y="3181350"/>
                <a:ext cx="363855" cy="363633"/>
                <a:chOff x="4667251" y="4117975"/>
                <a:chExt cx="5205362" cy="5202188"/>
              </a:xfrm>
            </p:grpSpPr>
            <p:sp>
              <p:nvSpPr>
                <p:cNvPr id="27" name="Google Shape;370;p37">
                  <a:extLst>
                    <a:ext uri="{FF2B5EF4-FFF2-40B4-BE49-F238E27FC236}">
                      <a16:creationId xmlns:a16="http://schemas.microsoft.com/office/drawing/2014/main" id="{A1F52195-773F-424D-9AD4-DCD411F0CFC1}"/>
                    </a:ext>
                  </a:extLst>
                </p:cNvPr>
                <p:cNvSpPr/>
                <p:nvPr/>
              </p:nvSpPr>
              <p:spPr>
                <a:xfrm>
                  <a:off x="7847013" y="7294563"/>
                  <a:ext cx="2025600" cy="202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40893" y="0"/>
                      </a:moveTo>
                      <a:lnTo>
                        <a:pt x="111586" y="70795"/>
                      </a:lnTo>
                      <a:lnTo>
                        <a:pt x="113983" y="73477"/>
                      </a:lnTo>
                      <a:lnTo>
                        <a:pt x="115957" y="76393"/>
                      </a:lnTo>
                      <a:lnTo>
                        <a:pt x="117649" y="79498"/>
                      </a:lnTo>
                      <a:lnTo>
                        <a:pt x="118777" y="82791"/>
                      </a:lnTo>
                      <a:lnTo>
                        <a:pt x="119623" y="86036"/>
                      </a:lnTo>
                      <a:lnTo>
                        <a:pt x="120000" y="89517"/>
                      </a:lnTo>
                      <a:lnTo>
                        <a:pt x="120000" y="92904"/>
                      </a:lnTo>
                      <a:lnTo>
                        <a:pt x="119623" y="96291"/>
                      </a:lnTo>
                      <a:lnTo>
                        <a:pt x="118777" y="99678"/>
                      </a:lnTo>
                      <a:lnTo>
                        <a:pt x="117649" y="102830"/>
                      </a:lnTo>
                      <a:lnTo>
                        <a:pt x="115957" y="105934"/>
                      </a:lnTo>
                      <a:lnTo>
                        <a:pt x="113983" y="108945"/>
                      </a:lnTo>
                      <a:lnTo>
                        <a:pt x="111586" y="111673"/>
                      </a:lnTo>
                      <a:lnTo>
                        <a:pt x="108860" y="113978"/>
                      </a:lnTo>
                      <a:lnTo>
                        <a:pt x="105945" y="116048"/>
                      </a:lnTo>
                      <a:lnTo>
                        <a:pt x="102843" y="117647"/>
                      </a:lnTo>
                      <a:lnTo>
                        <a:pt x="99647" y="118871"/>
                      </a:lnTo>
                      <a:lnTo>
                        <a:pt x="96263" y="119623"/>
                      </a:lnTo>
                      <a:lnTo>
                        <a:pt x="92925" y="120000"/>
                      </a:lnTo>
                      <a:lnTo>
                        <a:pt x="89447" y="120000"/>
                      </a:lnTo>
                      <a:lnTo>
                        <a:pt x="86063" y="119623"/>
                      </a:lnTo>
                      <a:lnTo>
                        <a:pt x="82773" y="118871"/>
                      </a:lnTo>
                      <a:lnTo>
                        <a:pt x="79482" y="117647"/>
                      </a:lnTo>
                      <a:lnTo>
                        <a:pt x="76427" y="116048"/>
                      </a:lnTo>
                      <a:lnTo>
                        <a:pt x="73513" y="113978"/>
                      </a:lnTo>
                      <a:lnTo>
                        <a:pt x="70693" y="111673"/>
                      </a:lnTo>
                      <a:lnTo>
                        <a:pt x="0" y="40878"/>
                      </a:lnTo>
                      <a:lnTo>
                        <a:pt x="6862" y="36174"/>
                      </a:lnTo>
                      <a:lnTo>
                        <a:pt x="13396" y="30999"/>
                      </a:lnTo>
                      <a:lnTo>
                        <a:pt x="19694" y="25495"/>
                      </a:lnTo>
                      <a:lnTo>
                        <a:pt x="25522" y="19662"/>
                      </a:lnTo>
                      <a:lnTo>
                        <a:pt x="31022" y="13406"/>
                      </a:lnTo>
                      <a:lnTo>
                        <a:pt x="36192" y="6820"/>
                      </a:lnTo>
                      <a:lnTo>
                        <a:pt x="4089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371;p37">
                  <a:extLst>
                    <a:ext uri="{FF2B5EF4-FFF2-40B4-BE49-F238E27FC236}">
                      <a16:creationId xmlns:a16="http://schemas.microsoft.com/office/drawing/2014/main" id="{678D156E-BBBF-4C6E-A616-9BBA6C10EE11}"/>
                    </a:ext>
                  </a:extLst>
                </p:cNvPr>
                <p:cNvSpPr/>
                <p:nvPr/>
              </p:nvSpPr>
              <p:spPr>
                <a:xfrm>
                  <a:off x="4667251" y="4117975"/>
                  <a:ext cx="3905100" cy="390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59963" y="15030"/>
                      </a:moveTo>
                      <a:lnTo>
                        <a:pt x="56330" y="15176"/>
                      </a:lnTo>
                      <a:lnTo>
                        <a:pt x="52672" y="15616"/>
                      </a:lnTo>
                      <a:lnTo>
                        <a:pt x="49160" y="16299"/>
                      </a:lnTo>
                      <a:lnTo>
                        <a:pt x="45771" y="17324"/>
                      </a:lnTo>
                      <a:lnTo>
                        <a:pt x="42503" y="18519"/>
                      </a:lnTo>
                      <a:lnTo>
                        <a:pt x="39357" y="20032"/>
                      </a:lnTo>
                      <a:lnTo>
                        <a:pt x="36285" y="21740"/>
                      </a:lnTo>
                      <a:lnTo>
                        <a:pt x="33407" y="23692"/>
                      </a:lnTo>
                      <a:lnTo>
                        <a:pt x="30749" y="25815"/>
                      </a:lnTo>
                      <a:lnTo>
                        <a:pt x="28213" y="28206"/>
                      </a:lnTo>
                      <a:lnTo>
                        <a:pt x="25824" y="30744"/>
                      </a:lnTo>
                      <a:lnTo>
                        <a:pt x="23678" y="33452"/>
                      </a:lnTo>
                      <a:lnTo>
                        <a:pt x="21751" y="36331"/>
                      </a:lnTo>
                      <a:lnTo>
                        <a:pt x="20044" y="39357"/>
                      </a:lnTo>
                      <a:lnTo>
                        <a:pt x="18532" y="42505"/>
                      </a:lnTo>
                      <a:lnTo>
                        <a:pt x="17313" y="45774"/>
                      </a:lnTo>
                      <a:lnTo>
                        <a:pt x="16289" y="49166"/>
                      </a:lnTo>
                      <a:lnTo>
                        <a:pt x="15557" y="52728"/>
                      </a:lnTo>
                      <a:lnTo>
                        <a:pt x="15118" y="56315"/>
                      </a:lnTo>
                      <a:lnTo>
                        <a:pt x="14972" y="60024"/>
                      </a:lnTo>
                      <a:lnTo>
                        <a:pt x="15118" y="63660"/>
                      </a:lnTo>
                      <a:lnTo>
                        <a:pt x="15557" y="67271"/>
                      </a:lnTo>
                      <a:lnTo>
                        <a:pt x="16289" y="70809"/>
                      </a:lnTo>
                      <a:lnTo>
                        <a:pt x="17313" y="74225"/>
                      </a:lnTo>
                      <a:lnTo>
                        <a:pt x="18532" y="77470"/>
                      </a:lnTo>
                      <a:lnTo>
                        <a:pt x="20044" y="80642"/>
                      </a:lnTo>
                      <a:lnTo>
                        <a:pt x="21751" y="83668"/>
                      </a:lnTo>
                      <a:lnTo>
                        <a:pt x="23678" y="86522"/>
                      </a:lnTo>
                      <a:lnTo>
                        <a:pt x="25824" y="89255"/>
                      </a:lnTo>
                      <a:lnTo>
                        <a:pt x="28213" y="91769"/>
                      </a:lnTo>
                      <a:lnTo>
                        <a:pt x="30749" y="94160"/>
                      </a:lnTo>
                      <a:lnTo>
                        <a:pt x="33407" y="96307"/>
                      </a:lnTo>
                      <a:lnTo>
                        <a:pt x="36285" y="98259"/>
                      </a:lnTo>
                      <a:lnTo>
                        <a:pt x="39357" y="99943"/>
                      </a:lnTo>
                      <a:lnTo>
                        <a:pt x="42503" y="101455"/>
                      </a:lnTo>
                      <a:lnTo>
                        <a:pt x="45771" y="102675"/>
                      </a:lnTo>
                      <a:lnTo>
                        <a:pt x="49160" y="103700"/>
                      </a:lnTo>
                      <a:lnTo>
                        <a:pt x="52672" y="104383"/>
                      </a:lnTo>
                      <a:lnTo>
                        <a:pt x="56330" y="104823"/>
                      </a:lnTo>
                      <a:lnTo>
                        <a:pt x="59963" y="104969"/>
                      </a:lnTo>
                      <a:lnTo>
                        <a:pt x="63669" y="104823"/>
                      </a:lnTo>
                      <a:lnTo>
                        <a:pt x="67254" y="104383"/>
                      </a:lnTo>
                      <a:lnTo>
                        <a:pt x="70766" y="103700"/>
                      </a:lnTo>
                      <a:lnTo>
                        <a:pt x="74180" y="102675"/>
                      </a:lnTo>
                      <a:lnTo>
                        <a:pt x="77472" y="101455"/>
                      </a:lnTo>
                      <a:lnTo>
                        <a:pt x="80642" y="99943"/>
                      </a:lnTo>
                      <a:lnTo>
                        <a:pt x="83665" y="98259"/>
                      </a:lnTo>
                      <a:lnTo>
                        <a:pt x="86519" y="96307"/>
                      </a:lnTo>
                      <a:lnTo>
                        <a:pt x="89250" y="94160"/>
                      </a:lnTo>
                      <a:lnTo>
                        <a:pt x="91786" y="91769"/>
                      </a:lnTo>
                      <a:lnTo>
                        <a:pt x="94102" y="89255"/>
                      </a:lnTo>
                      <a:lnTo>
                        <a:pt x="96297" y="86522"/>
                      </a:lnTo>
                      <a:lnTo>
                        <a:pt x="98199" y="83668"/>
                      </a:lnTo>
                      <a:lnTo>
                        <a:pt x="99955" y="80642"/>
                      </a:lnTo>
                      <a:lnTo>
                        <a:pt x="101418" y="77470"/>
                      </a:lnTo>
                      <a:lnTo>
                        <a:pt x="102662" y="74225"/>
                      </a:lnTo>
                      <a:lnTo>
                        <a:pt x="103637" y="70809"/>
                      </a:lnTo>
                      <a:lnTo>
                        <a:pt x="104369" y="67271"/>
                      </a:lnTo>
                      <a:lnTo>
                        <a:pt x="104807" y="63660"/>
                      </a:lnTo>
                      <a:lnTo>
                        <a:pt x="104954" y="60024"/>
                      </a:lnTo>
                      <a:lnTo>
                        <a:pt x="104807" y="56315"/>
                      </a:lnTo>
                      <a:lnTo>
                        <a:pt x="104369" y="52728"/>
                      </a:lnTo>
                      <a:lnTo>
                        <a:pt x="103637" y="49166"/>
                      </a:lnTo>
                      <a:lnTo>
                        <a:pt x="102662" y="45774"/>
                      </a:lnTo>
                      <a:lnTo>
                        <a:pt x="101418" y="42505"/>
                      </a:lnTo>
                      <a:lnTo>
                        <a:pt x="99955" y="39357"/>
                      </a:lnTo>
                      <a:lnTo>
                        <a:pt x="98199" y="36331"/>
                      </a:lnTo>
                      <a:lnTo>
                        <a:pt x="96297" y="33452"/>
                      </a:lnTo>
                      <a:lnTo>
                        <a:pt x="94102" y="30744"/>
                      </a:lnTo>
                      <a:lnTo>
                        <a:pt x="91786" y="28206"/>
                      </a:lnTo>
                      <a:lnTo>
                        <a:pt x="89250" y="25815"/>
                      </a:lnTo>
                      <a:lnTo>
                        <a:pt x="86519" y="23692"/>
                      </a:lnTo>
                      <a:lnTo>
                        <a:pt x="83665" y="21740"/>
                      </a:lnTo>
                      <a:lnTo>
                        <a:pt x="80642" y="20032"/>
                      </a:lnTo>
                      <a:lnTo>
                        <a:pt x="77472" y="18519"/>
                      </a:lnTo>
                      <a:lnTo>
                        <a:pt x="74180" y="17324"/>
                      </a:lnTo>
                      <a:lnTo>
                        <a:pt x="70766" y="16299"/>
                      </a:lnTo>
                      <a:lnTo>
                        <a:pt x="67254" y="15616"/>
                      </a:lnTo>
                      <a:lnTo>
                        <a:pt x="63669" y="15176"/>
                      </a:lnTo>
                      <a:lnTo>
                        <a:pt x="59963" y="15030"/>
                      </a:lnTo>
                      <a:close/>
                      <a:moveTo>
                        <a:pt x="59963" y="0"/>
                      </a:moveTo>
                      <a:lnTo>
                        <a:pt x="64255" y="146"/>
                      </a:lnTo>
                      <a:lnTo>
                        <a:pt x="68473" y="585"/>
                      </a:lnTo>
                      <a:lnTo>
                        <a:pt x="72570" y="1317"/>
                      </a:lnTo>
                      <a:lnTo>
                        <a:pt x="76594" y="2342"/>
                      </a:lnTo>
                      <a:lnTo>
                        <a:pt x="80495" y="3586"/>
                      </a:lnTo>
                      <a:lnTo>
                        <a:pt x="84251" y="5099"/>
                      </a:lnTo>
                      <a:lnTo>
                        <a:pt x="87884" y="6905"/>
                      </a:lnTo>
                      <a:lnTo>
                        <a:pt x="91396" y="8906"/>
                      </a:lnTo>
                      <a:lnTo>
                        <a:pt x="94736" y="11126"/>
                      </a:lnTo>
                      <a:lnTo>
                        <a:pt x="97955" y="13566"/>
                      </a:lnTo>
                      <a:lnTo>
                        <a:pt x="100979" y="16201"/>
                      </a:lnTo>
                      <a:lnTo>
                        <a:pt x="103783" y="19007"/>
                      </a:lnTo>
                      <a:lnTo>
                        <a:pt x="106417" y="22033"/>
                      </a:lnTo>
                      <a:lnTo>
                        <a:pt x="108855" y="25254"/>
                      </a:lnTo>
                      <a:lnTo>
                        <a:pt x="111099" y="28548"/>
                      </a:lnTo>
                      <a:lnTo>
                        <a:pt x="113074" y="32061"/>
                      </a:lnTo>
                      <a:lnTo>
                        <a:pt x="114830" y="35697"/>
                      </a:lnTo>
                      <a:lnTo>
                        <a:pt x="116390" y="39503"/>
                      </a:lnTo>
                      <a:lnTo>
                        <a:pt x="117659" y="43383"/>
                      </a:lnTo>
                      <a:lnTo>
                        <a:pt x="118634" y="47409"/>
                      </a:lnTo>
                      <a:lnTo>
                        <a:pt x="119365" y="51508"/>
                      </a:lnTo>
                      <a:lnTo>
                        <a:pt x="119804" y="55681"/>
                      </a:lnTo>
                      <a:lnTo>
                        <a:pt x="120000" y="60024"/>
                      </a:lnTo>
                      <a:lnTo>
                        <a:pt x="119804" y="64294"/>
                      </a:lnTo>
                      <a:lnTo>
                        <a:pt x="119365" y="68491"/>
                      </a:lnTo>
                      <a:lnTo>
                        <a:pt x="118634" y="72566"/>
                      </a:lnTo>
                      <a:lnTo>
                        <a:pt x="117659" y="76592"/>
                      </a:lnTo>
                      <a:lnTo>
                        <a:pt x="116390" y="80496"/>
                      </a:lnTo>
                      <a:lnTo>
                        <a:pt x="114830" y="84278"/>
                      </a:lnTo>
                      <a:lnTo>
                        <a:pt x="113074" y="87938"/>
                      </a:lnTo>
                      <a:lnTo>
                        <a:pt x="111099" y="91427"/>
                      </a:lnTo>
                      <a:lnTo>
                        <a:pt x="108855" y="94745"/>
                      </a:lnTo>
                      <a:lnTo>
                        <a:pt x="106417" y="97966"/>
                      </a:lnTo>
                      <a:lnTo>
                        <a:pt x="103783" y="100967"/>
                      </a:lnTo>
                      <a:lnTo>
                        <a:pt x="100979" y="103798"/>
                      </a:lnTo>
                      <a:lnTo>
                        <a:pt x="97955" y="106409"/>
                      </a:lnTo>
                      <a:lnTo>
                        <a:pt x="94736" y="108849"/>
                      </a:lnTo>
                      <a:lnTo>
                        <a:pt x="91396" y="111093"/>
                      </a:lnTo>
                      <a:lnTo>
                        <a:pt x="87884" y="113070"/>
                      </a:lnTo>
                      <a:lnTo>
                        <a:pt x="84251" y="114875"/>
                      </a:lnTo>
                      <a:lnTo>
                        <a:pt x="80495" y="116388"/>
                      </a:lnTo>
                      <a:lnTo>
                        <a:pt x="76594" y="117657"/>
                      </a:lnTo>
                      <a:lnTo>
                        <a:pt x="72570" y="118682"/>
                      </a:lnTo>
                      <a:lnTo>
                        <a:pt x="68473" y="119414"/>
                      </a:lnTo>
                      <a:lnTo>
                        <a:pt x="64255" y="119853"/>
                      </a:lnTo>
                      <a:lnTo>
                        <a:pt x="59963" y="120000"/>
                      </a:lnTo>
                      <a:lnTo>
                        <a:pt x="55695" y="119853"/>
                      </a:lnTo>
                      <a:lnTo>
                        <a:pt x="51501" y="119414"/>
                      </a:lnTo>
                      <a:lnTo>
                        <a:pt x="47380" y="118682"/>
                      </a:lnTo>
                      <a:lnTo>
                        <a:pt x="43381" y="117657"/>
                      </a:lnTo>
                      <a:lnTo>
                        <a:pt x="39504" y="116388"/>
                      </a:lnTo>
                      <a:lnTo>
                        <a:pt x="35700" y="114875"/>
                      </a:lnTo>
                      <a:lnTo>
                        <a:pt x="32042" y="113070"/>
                      </a:lnTo>
                      <a:lnTo>
                        <a:pt x="28555" y="111093"/>
                      </a:lnTo>
                      <a:lnTo>
                        <a:pt x="25190" y="108849"/>
                      </a:lnTo>
                      <a:lnTo>
                        <a:pt x="22044" y="106409"/>
                      </a:lnTo>
                      <a:lnTo>
                        <a:pt x="19020" y="103798"/>
                      </a:lnTo>
                      <a:lnTo>
                        <a:pt x="16191" y="100967"/>
                      </a:lnTo>
                      <a:lnTo>
                        <a:pt x="13509" y="97966"/>
                      </a:lnTo>
                      <a:lnTo>
                        <a:pt x="11095" y="94745"/>
                      </a:lnTo>
                      <a:lnTo>
                        <a:pt x="8900" y="91427"/>
                      </a:lnTo>
                      <a:lnTo>
                        <a:pt x="6901" y="87938"/>
                      </a:lnTo>
                      <a:lnTo>
                        <a:pt x="5096" y="84278"/>
                      </a:lnTo>
                      <a:lnTo>
                        <a:pt x="3609" y="80496"/>
                      </a:lnTo>
                      <a:lnTo>
                        <a:pt x="2340" y="76592"/>
                      </a:lnTo>
                      <a:lnTo>
                        <a:pt x="1316" y="72566"/>
                      </a:lnTo>
                      <a:lnTo>
                        <a:pt x="585" y="68491"/>
                      </a:lnTo>
                      <a:lnTo>
                        <a:pt x="146" y="64294"/>
                      </a:lnTo>
                      <a:lnTo>
                        <a:pt x="0" y="60024"/>
                      </a:lnTo>
                      <a:lnTo>
                        <a:pt x="146" y="55681"/>
                      </a:lnTo>
                      <a:lnTo>
                        <a:pt x="585" y="51508"/>
                      </a:lnTo>
                      <a:lnTo>
                        <a:pt x="1316" y="47409"/>
                      </a:lnTo>
                      <a:lnTo>
                        <a:pt x="2340" y="43383"/>
                      </a:lnTo>
                      <a:lnTo>
                        <a:pt x="3609" y="39503"/>
                      </a:lnTo>
                      <a:lnTo>
                        <a:pt x="5096" y="35697"/>
                      </a:lnTo>
                      <a:lnTo>
                        <a:pt x="6901" y="32061"/>
                      </a:lnTo>
                      <a:lnTo>
                        <a:pt x="8900" y="28548"/>
                      </a:lnTo>
                      <a:lnTo>
                        <a:pt x="11095" y="25254"/>
                      </a:lnTo>
                      <a:lnTo>
                        <a:pt x="13509" y="22033"/>
                      </a:lnTo>
                      <a:lnTo>
                        <a:pt x="16191" y="19007"/>
                      </a:lnTo>
                      <a:lnTo>
                        <a:pt x="19020" y="16201"/>
                      </a:lnTo>
                      <a:lnTo>
                        <a:pt x="22044" y="13566"/>
                      </a:lnTo>
                      <a:lnTo>
                        <a:pt x="25190" y="11126"/>
                      </a:lnTo>
                      <a:lnTo>
                        <a:pt x="28555" y="8906"/>
                      </a:lnTo>
                      <a:lnTo>
                        <a:pt x="32042" y="6905"/>
                      </a:lnTo>
                      <a:lnTo>
                        <a:pt x="35700" y="5099"/>
                      </a:lnTo>
                      <a:lnTo>
                        <a:pt x="39504" y="3586"/>
                      </a:lnTo>
                      <a:lnTo>
                        <a:pt x="43381" y="2342"/>
                      </a:lnTo>
                      <a:lnTo>
                        <a:pt x="47380" y="1317"/>
                      </a:lnTo>
                      <a:lnTo>
                        <a:pt x="51501" y="585"/>
                      </a:lnTo>
                      <a:lnTo>
                        <a:pt x="55695" y="146"/>
                      </a:lnTo>
                      <a:lnTo>
                        <a:pt x="599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72;p37">
                  <a:extLst>
                    <a:ext uri="{FF2B5EF4-FFF2-40B4-BE49-F238E27FC236}">
                      <a16:creationId xmlns:a16="http://schemas.microsoft.com/office/drawing/2014/main" id="{904E0B00-4983-4927-B417-2679F71CA0BE}"/>
                    </a:ext>
                  </a:extLst>
                </p:cNvPr>
                <p:cNvSpPr/>
                <p:nvPr/>
              </p:nvSpPr>
              <p:spPr>
                <a:xfrm>
                  <a:off x="5481638" y="4930775"/>
                  <a:ext cx="1138200" cy="11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34285"/>
                      </a:lnTo>
                      <a:lnTo>
                        <a:pt x="110711" y="34787"/>
                      </a:lnTo>
                      <a:lnTo>
                        <a:pt x="101673" y="36292"/>
                      </a:lnTo>
                      <a:lnTo>
                        <a:pt x="92970" y="38634"/>
                      </a:lnTo>
                      <a:lnTo>
                        <a:pt x="84602" y="41811"/>
                      </a:lnTo>
                      <a:lnTo>
                        <a:pt x="76820" y="45993"/>
                      </a:lnTo>
                      <a:lnTo>
                        <a:pt x="69456" y="50843"/>
                      </a:lnTo>
                      <a:lnTo>
                        <a:pt x="62594" y="56278"/>
                      </a:lnTo>
                      <a:lnTo>
                        <a:pt x="56401" y="62466"/>
                      </a:lnTo>
                      <a:lnTo>
                        <a:pt x="50962" y="69324"/>
                      </a:lnTo>
                      <a:lnTo>
                        <a:pt x="46108" y="76599"/>
                      </a:lnTo>
                      <a:lnTo>
                        <a:pt x="41924" y="84459"/>
                      </a:lnTo>
                      <a:lnTo>
                        <a:pt x="38744" y="92822"/>
                      </a:lnTo>
                      <a:lnTo>
                        <a:pt x="36234" y="101435"/>
                      </a:lnTo>
                      <a:lnTo>
                        <a:pt x="34728" y="110634"/>
                      </a:lnTo>
                      <a:lnTo>
                        <a:pt x="34225" y="120000"/>
                      </a:lnTo>
                      <a:lnTo>
                        <a:pt x="0" y="120000"/>
                      </a:lnTo>
                      <a:lnTo>
                        <a:pt x="502" y="108961"/>
                      </a:lnTo>
                      <a:lnTo>
                        <a:pt x="1841" y="98341"/>
                      </a:lnTo>
                      <a:lnTo>
                        <a:pt x="4351" y="87972"/>
                      </a:lnTo>
                      <a:lnTo>
                        <a:pt x="7531" y="78104"/>
                      </a:lnTo>
                      <a:lnTo>
                        <a:pt x="11548" y="68487"/>
                      </a:lnTo>
                      <a:lnTo>
                        <a:pt x="16401" y="59456"/>
                      </a:lnTo>
                      <a:lnTo>
                        <a:pt x="22008" y="50843"/>
                      </a:lnTo>
                      <a:lnTo>
                        <a:pt x="28200" y="42648"/>
                      </a:lnTo>
                      <a:lnTo>
                        <a:pt x="35230" y="35121"/>
                      </a:lnTo>
                      <a:lnTo>
                        <a:pt x="42761" y="28097"/>
                      </a:lnTo>
                      <a:lnTo>
                        <a:pt x="50962" y="21993"/>
                      </a:lnTo>
                      <a:lnTo>
                        <a:pt x="59414" y="16306"/>
                      </a:lnTo>
                      <a:lnTo>
                        <a:pt x="68619" y="11456"/>
                      </a:lnTo>
                      <a:lnTo>
                        <a:pt x="78326" y="7442"/>
                      </a:lnTo>
                      <a:lnTo>
                        <a:pt x="88117" y="4264"/>
                      </a:lnTo>
                      <a:lnTo>
                        <a:pt x="98493" y="1923"/>
                      </a:lnTo>
                      <a:lnTo>
                        <a:pt x="109205" y="501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9D63260-606C-46A7-A219-FE166A430F27}"/>
                </a:ext>
              </a:extLst>
            </p:cNvPr>
            <p:cNvGrpSpPr/>
            <p:nvPr/>
          </p:nvGrpSpPr>
          <p:grpSpPr>
            <a:xfrm>
              <a:off x="7014928" y="2522375"/>
              <a:ext cx="814800" cy="814800"/>
              <a:chOff x="7014928" y="2954375"/>
              <a:chExt cx="814800" cy="814800"/>
            </a:xfrm>
          </p:grpSpPr>
          <p:sp>
            <p:nvSpPr>
              <p:cNvPr id="10" name="Google Shape;358;p37">
                <a:extLst>
                  <a:ext uri="{FF2B5EF4-FFF2-40B4-BE49-F238E27FC236}">
                    <a16:creationId xmlns:a16="http://schemas.microsoft.com/office/drawing/2014/main" id="{ECA2D71C-A18C-496A-8802-7151CBC93B9C}"/>
                  </a:ext>
                </a:extLst>
              </p:cNvPr>
              <p:cNvSpPr/>
              <p:nvPr/>
            </p:nvSpPr>
            <p:spPr>
              <a:xfrm>
                <a:off x="7014928" y="2954375"/>
                <a:ext cx="814800" cy="814800"/>
              </a:xfrm>
              <a:prstGeom prst="ellipse">
                <a:avLst/>
              </a:prstGeom>
              <a:solidFill>
                <a:srgbClr val="4E6F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1" name="Google Shape;1189;p53">
                <a:extLst>
                  <a:ext uri="{FF2B5EF4-FFF2-40B4-BE49-F238E27FC236}">
                    <a16:creationId xmlns:a16="http://schemas.microsoft.com/office/drawing/2014/main" id="{E81E020A-14F6-4D3D-AD5E-1BEFBAA1CA07}"/>
                  </a:ext>
                </a:extLst>
              </p:cNvPr>
              <p:cNvGrpSpPr/>
              <p:nvPr/>
            </p:nvGrpSpPr>
            <p:grpSpPr>
              <a:xfrm>
                <a:off x="7157834" y="3257829"/>
                <a:ext cx="552208" cy="264595"/>
                <a:chOff x="-534988" y="385763"/>
                <a:chExt cx="7991438" cy="3829162"/>
              </a:xfrm>
              <a:solidFill>
                <a:schemeClr val="bg1"/>
              </a:solidFill>
            </p:grpSpPr>
            <p:sp>
              <p:nvSpPr>
                <p:cNvPr id="32" name="Google Shape;1190;p53">
                  <a:extLst>
                    <a:ext uri="{FF2B5EF4-FFF2-40B4-BE49-F238E27FC236}">
                      <a16:creationId xmlns:a16="http://schemas.microsoft.com/office/drawing/2014/main" id="{92B9FD48-60B1-4305-8DEB-532AFB617665}"/>
                    </a:ext>
                  </a:extLst>
                </p:cNvPr>
                <p:cNvSpPr/>
                <p:nvPr/>
              </p:nvSpPr>
              <p:spPr>
                <a:xfrm>
                  <a:off x="1703387" y="2752725"/>
                  <a:ext cx="3519600" cy="146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40920" y="0"/>
                      </a:moveTo>
                      <a:lnTo>
                        <a:pt x="41136" y="2214"/>
                      </a:lnTo>
                      <a:lnTo>
                        <a:pt x="41569" y="5342"/>
                      </a:lnTo>
                      <a:lnTo>
                        <a:pt x="42056" y="9511"/>
                      </a:lnTo>
                      <a:lnTo>
                        <a:pt x="42706" y="14332"/>
                      </a:lnTo>
                      <a:lnTo>
                        <a:pt x="43464" y="19934"/>
                      </a:lnTo>
                      <a:lnTo>
                        <a:pt x="44221" y="25667"/>
                      </a:lnTo>
                      <a:lnTo>
                        <a:pt x="45142" y="31791"/>
                      </a:lnTo>
                      <a:lnTo>
                        <a:pt x="46008" y="38175"/>
                      </a:lnTo>
                      <a:lnTo>
                        <a:pt x="46928" y="44690"/>
                      </a:lnTo>
                      <a:lnTo>
                        <a:pt x="47848" y="51074"/>
                      </a:lnTo>
                      <a:lnTo>
                        <a:pt x="48660" y="57328"/>
                      </a:lnTo>
                      <a:lnTo>
                        <a:pt x="49526" y="63061"/>
                      </a:lnTo>
                      <a:lnTo>
                        <a:pt x="50338" y="68403"/>
                      </a:lnTo>
                      <a:lnTo>
                        <a:pt x="50987" y="73224"/>
                      </a:lnTo>
                      <a:lnTo>
                        <a:pt x="51583" y="77133"/>
                      </a:lnTo>
                      <a:lnTo>
                        <a:pt x="52070" y="80130"/>
                      </a:lnTo>
                      <a:lnTo>
                        <a:pt x="52395" y="82345"/>
                      </a:lnTo>
                      <a:lnTo>
                        <a:pt x="53531" y="23061"/>
                      </a:lnTo>
                      <a:lnTo>
                        <a:pt x="53044" y="20846"/>
                      </a:lnTo>
                      <a:lnTo>
                        <a:pt x="52557" y="18501"/>
                      </a:lnTo>
                      <a:lnTo>
                        <a:pt x="48822" y="781"/>
                      </a:lnTo>
                      <a:lnTo>
                        <a:pt x="50663" y="3517"/>
                      </a:lnTo>
                      <a:lnTo>
                        <a:pt x="52665" y="5993"/>
                      </a:lnTo>
                      <a:lnTo>
                        <a:pt x="54884" y="7687"/>
                      </a:lnTo>
                      <a:lnTo>
                        <a:pt x="57266" y="8990"/>
                      </a:lnTo>
                      <a:lnTo>
                        <a:pt x="59810" y="9120"/>
                      </a:lnTo>
                      <a:lnTo>
                        <a:pt x="62462" y="8729"/>
                      </a:lnTo>
                      <a:lnTo>
                        <a:pt x="64952" y="7687"/>
                      </a:lnTo>
                      <a:lnTo>
                        <a:pt x="67280" y="5732"/>
                      </a:lnTo>
                      <a:lnTo>
                        <a:pt x="69282" y="3387"/>
                      </a:lnTo>
                      <a:lnTo>
                        <a:pt x="71069" y="390"/>
                      </a:lnTo>
                      <a:lnTo>
                        <a:pt x="67280" y="18501"/>
                      </a:lnTo>
                      <a:lnTo>
                        <a:pt x="66792" y="20846"/>
                      </a:lnTo>
                      <a:lnTo>
                        <a:pt x="66305" y="23061"/>
                      </a:lnTo>
                      <a:lnTo>
                        <a:pt x="67442" y="82345"/>
                      </a:lnTo>
                      <a:lnTo>
                        <a:pt x="67767" y="80390"/>
                      </a:lnTo>
                      <a:lnTo>
                        <a:pt x="68200" y="77133"/>
                      </a:lnTo>
                      <a:lnTo>
                        <a:pt x="68849" y="73224"/>
                      </a:lnTo>
                      <a:lnTo>
                        <a:pt x="69499" y="68403"/>
                      </a:lnTo>
                      <a:lnTo>
                        <a:pt x="70257" y="63061"/>
                      </a:lnTo>
                      <a:lnTo>
                        <a:pt x="71069" y="57328"/>
                      </a:lnTo>
                      <a:lnTo>
                        <a:pt x="71989" y="51074"/>
                      </a:lnTo>
                      <a:lnTo>
                        <a:pt x="72909" y="44690"/>
                      </a:lnTo>
                      <a:lnTo>
                        <a:pt x="73829" y="38175"/>
                      </a:lnTo>
                      <a:lnTo>
                        <a:pt x="74695" y="31791"/>
                      </a:lnTo>
                      <a:lnTo>
                        <a:pt x="75561" y="25667"/>
                      </a:lnTo>
                      <a:lnTo>
                        <a:pt x="76373" y="19934"/>
                      </a:lnTo>
                      <a:lnTo>
                        <a:pt x="77131" y="14332"/>
                      </a:lnTo>
                      <a:lnTo>
                        <a:pt x="77780" y="9511"/>
                      </a:lnTo>
                      <a:lnTo>
                        <a:pt x="78267" y="5602"/>
                      </a:lnTo>
                      <a:lnTo>
                        <a:pt x="78700" y="2345"/>
                      </a:lnTo>
                      <a:lnTo>
                        <a:pt x="78917" y="0"/>
                      </a:lnTo>
                      <a:lnTo>
                        <a:pt x="84276" y="4560"/>
                      </a:lnTo>
                      <a:lnTo>
                        <a:pt x="89526" y="9381"/>
                      </a:lnTo>
                      <a:lnTo>
                        <a:pt x="94614" y="14462"/>
                      </a:lnTo>
                      <a:lnTo>
                        <a:pt x="94884" y="14723"/>
                      </a:lnTo>
                      <a:lnTo>
                        <a:pt x="95480" y="15244"/>
                      </a:lnTo>
                      <a:lnTo>
                        <a:pt x="96292" y="16156"/>
                      </a:lnTo>
                      <a:lnTo>
                        <a:pt x="97428" y="17068"/>
                      </a:lnTo>
                      <a:lnTo>
                        <a:pt x="98782" y="18501"/>
                      </a:lnTo>
                      <a:lnTo>
                        <a:pt x="100189" y="19934"/>
                      </a:lnTo>
                      <a:lnTo>
                        <a:pt x="101650" y="21237"/>
                      </a:lnTo>
                      <a:lnTo>
                        <a:pt x="103166" y="22801"/>
                      </a:lnTo>
                      <a:lnTo>
                        <a:pt x="104627" y="24234"/>
                      </a:lnTo>
                      <a:lnTo>
                        <a:pt x="106035" y="25798"/>
                      </a:lnTo>
                      <a:lnTo>
                        <a:pt x="107225" y="27100"/>
                      </a:lnTo>
                      <a:lnTo>
                        <a:pt x="108092" y="28013"/>
                      </a:lnTo>
                      <a:lnTo>
                        <a:pt x="108200" y="28273"/>
                      </a:lnTo>
                      <a:lnTo>
                        <a:pt x="108362" y="28273"/>
                      </a:lnTo>
                      <a:lnTo>
                        <a:pt x="108525" y="28664"/>
                      </a:lnTo>
                      <a:lnTo>
                        <a:pt x="108795" y="28794"/>
                      </a:lnTo>
                      <a:lnTo>
                        <a:pt x="108958" y="29055"/>
                      </a:lnTo>
                      <a:lnTo>
                        <a:pt x="109012" y="29185"/>
                      </a:lnTo>
                      <a:lnTo>
                        <a:pt x="109120" y="29185"/>
                      </a:lnTo>
                      <a:lnTo>
                        <a:pt x="109769" y="30488"/>
                      </a:lnTo>
                      <a:lnTo>
                        <a:pt x="110419" y="31791"/>
                      </a:lnTo>
                      <a:lnTo>
                        <a:pt x="111014" y="33615"/>
                      </a:lnTo>
                      <a:lnTo>
                        <a:pt x="111664" y="35439"/>
                      </a:lnTo>
                      <a:lnTo>
                        <a:pt x="112151" y="37003"/>
                      </a:lnTo>
                      <a:lnTo>
                        <a:pt x="112584" y="38436"/>
                      </a:lnTo>
                      <a:lnTo>
                        <a:pt x="112801" y="39348"/>
                      </a:lnTo>
                      <a:lnTo>
                        <a:pt x="112963" y="39609"/>
                      </a:lnTo>
                      <a:lnTo>
                        <a:pt x="113396" y="42214"/>
                      </a:lnTo>
                      <a:lnTo>
                        <a:pt x="113667" y="44690"/>
                      </a:lnTo>
                      <a:lnTo>
                        <a:pt x="114208" y="48990"/>
                      </a:lnTo>
                      <a:lnTo>
                        <a:pt x="114966" y="54071"/>
                      </a:lnTo>
                      <a:lnTo>
                        <a:pt x="115723" y="59934"/>
                      </a:lnTo>
                      <a:lnTo>
                        <a:pt x="116535" y="66058"/>
                      </a:lnTo>
                      <a:lnTo>
                        <a:pt x="117347" y="72182"/>
                      </a:lnTo>
                      <a:lnTo>
                        <a:pt x="118105" y="78436"/>
                      </a:lnTo>
                      <a:lnTo>
                        <a:pt x="118755" y="83908"/>
                      </a:lnTo>
                      <a:lnTo>
                        <a:pt x="119350" y="88990"/>
                      </a:lnTo>
                      <a:lnTo>
                        <a:pt x="119783" y="92899"/>
                      </a:lnTo>
                      <a:lnTo>
                        <a:pt x="119837" y="94723"/>
                      </a:lnTo>
                      <a:lnTo>
                        <a:pt x="120000" y="96286"/>
                      </a:lnTo>
                      <a:lnTo>
                        <a:pt x="119837" y="101107"/>
                      </a:lnTo>
                      <a:lnTo>
                        <a:pt x="119296" y="105667"/>
                      </a:lnTo>
                      <a:lnTo>
                        <a:pt x="118376" y="109576"/>
                      </a:lnTo>
                      <a:lnTo>
                        <a:pt x="117131" y="112964"/>
                      </a:lnTo>
                      <a:lnTo>
                        <a:pt x="115723" y="115960"/>
                      </a:lnTo>
                      <a:lnTo>
                        <a:pt x="114046" y="118175"/>
                      </a:lnTo>
                      <a:lnTo>
                        <a:pt x="112151" y="119609"/>
                      </a:lnTo>
                      <a:lnTo>
                        <a:pt x="110202" y="120000"/>
                      </a:lnTo>
                      <a:lnTo>
                        <a:pt x="9797" y="120000"/>
                      </a:lnTo>
                      <a:lnTo>
                        <a:pt x="7848" y="119609"/>
                      </a:lnTo>
                      <a:lnTo>
                        <a:pt x="5953" y="118175"/>
                      </a:lnTo>
                      <a:lnTo>
                        <a:pt x="4276" y="115960"/>
                      </a:lnTo>
                      <a:lnTo>
                        <a:pt x="2868" y="112964"/>
                      </a:lnTo>
                      <a:lnTo>
                        <a:pt x="1623" y="109576"/>
                      </a:lnTo>
                      <a:lnTo>
                        <a:pt x="703" y="105667"/>
                      </a:lnTo>
                      <a:lnTo>
                        <a:pt x="162" y="101107"/>
                      </a:lnTo>
                      <a:lnTo>
                        <a:pt x="0" y="96286"/>
                      </a:lnTo>
                      <a:lnTo>
                        <a:pt x="54" y="92768"/>
                      </a:lnTo>
                      <a:lnTo>
                        <a:pt x="487" y="88990"/>
                      </a:lnTo>
                      <a:lnTo>
                        <a:pt x="1082" y="83778"/>
                      </a:lnTo>
                      <a:lnTo>
                        <a:pt x="1732" y="78175"/>
                      </a:lnTo>
                      <a:lnTo>
                        <a:pt x="2435" y="72052"/>
                      </a:lnTo>
                      <a:lnTo>
                        <a:pt x="3301" y="65798"/>
                      </a:lnTo>
                      <a:lnTo>
                        <a:pt x="4113" y="59674"/>
                      </a:lnTo>
                      <a:lnTo>
                        <a:pt x="4871" y="53941"/>
                      </a:lnTo>
                      <a:lnTo>
                        <a:pt x="5629" y="48729"/>
                      </a:lnTo>
                      <a:lnTo>
                        <a:pt x="6170" y="44560"/>
                      </a:lnTo>
                      <a:lnTo>
                        <a:pt x="6278" y="43387"/>
                      </a:lnTo>
                      <a:lnTo>
                        <a:pt x="6441" y="41954"/>
                      </a:lnTo>
                      <a:lnTo>
                        <a:pt x="6657" y="40781"/>
                      </a:lnTo>
                      <a:lnTo>
                        <a:pt x="6765" y="39739"/>
                      </a:lnTo>
                      <a:lnTo>
                        <a:pt x="6820" y="39609"/>
                      </a:lnTo>
                      <a:lnTo>
                        <a:pt x="7253" y="37785"/>
                      </a:lnTo>
                      <a:lnTo>
                        <a:pt x="7848" y="35960"/>
                      </a:lnTo>
                      <a:lnTo>
                        <a:pt x="8389" y="34397"/>
                      </a:lnTo>
                      <a:lnTo>
                        <a:pt x="9093" y="32833"/>
                      </a:lnTo>
                      <a:lnTo>
                        <a:pt x="9742" y="31270"/>
                      </a:lnTo>
                      <a:lnTo>
                        <a:pt x="10230" y="30228"/>
                      </a:lnTo>
                      <a:lnTo>
                        <a:pt x="10554" y="29446"/>
                      </a:lnTo>
                      <a:lnTo>
                        <a:pt x="10717" y="29185"/>
                      </a:lnTo>
                      <a:lnTo>
                        <a:pt x="10825" y="29055"/>
                      </a:lnTo>
                      <a:lnTo>
                        <a:pt x="10987" y="28794"/>
                      </a:lnTo>
                      <a:lnTo>
                        <a:pt x="11204" y="28664"/>
                      </a:lnTo>
                      <a:lnTo>
                        <a:pt x="11366" y="28273"/>
                      </a:lnTo>
                      <a:lnTo>
                        <a:pt x="11529" y="28013"/>
                      </a:lnTo>
                      <a:lnTo>
                        <a:pt x="11637" y="28013"/>
                      </a:lnTo>
                      <a:lnTo>
                        <a:pt x="12611" y="26840"/>
                      </a:lnTo>
                      <a:lnTo>
                        <a:pt x="13802" y="25667"/>
                      </a:lnTo>
                      <a:lnTo>
                        <a:pt x="15209" y="24234"/>
                      </a:lnTo>
                      <a:lnTo>
                        <a:pt x="16617" y="22801"/>
                      </a:lnTo>
                      <a:lnTo>
                        <a:pt x="18186" y="21237"/>
                      </a:lnTo>
                      <a:lnTo>
                        <a:pt x="19648" y="19674"/>
                      </a:lnTo>
                      <a:lnTo>
                        <a:pt x="21055" y="18241"/>
                      </a:lnTo>
                      <a:lnTo>
                        <a:pt x="22408" y="17068"/>
                      </a:lnTo>
                      <a:lnTo>
                        <a:pt x="23545" y="15895"/>
                      </a:lnTo>
                      <a:lnTo>
                        <a:pt x="24357" y="15114"/>
                      </a:lnTo>
                      <a:lnTo>
                        <a:pt x="24952" y="14462"/>
                      </a:lnTo>
                      <a:lnTo>
                        <a:pt x="25115" y="14332"/>
                      </a:lnTo>
                      <a:lnTo>
                        <a:pt x="30311" y="9381"/>
                      </a:lnTo>
                      <a:lnTo>
                        <a:pt x="35507" y="4560"/>
                      </a:lnTo>
                      <a:lnTo>
                        <a:pt x="409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191;p53">
                  <a:extLst>
                    <a:ext uri="{FF2B5EF4-FFF2-40B4-BE49-F238E27FC236}">
                      <a16:creationId xmlns:a16="http://schemas.microsoft.com/office/drawing/2014/main" id="{872A4DB0-4590-4FC2-A7B6-34199C80B8D8}"/>
                    </a:ext>
                  </a:extLst>
                </p:cNvPr>
                <p:cNvSpPr/>
                <p:nvPr/>
              </p:nvSpPr>
              <p:spPr>
                <a:xfrm>
                  <a:off x="2540000" y="393700"/>
                  <a:ext cx="1839900" cy="222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58912" y="0"/>
                      </a:moveTo>
                      <a:lnTo>
                        <a:pt x="60983" y="0"/>
                      </a:lnTo>
                      <a:lnTo>
                        <a:pt x="67610" y="342"/>
                      </a:lnTo>
                      <a:lnTo>
                        <a:pt x="73925" y="1368"/>
                      </a:lnTo>
                      <a:lnTo>
                        <a:pt x="79930" y="3079"/>
                      </a:lnTo>
                      <a:lnTo>
                        <a:pt x="85625" y="5473"/>
                      </a:lnTo>
                      <a:lnTo>
                        <a:pt x="90698" y="8296"/>
                      </a:lnTo>
                      <a:lnTo>
                        <a:pt x="95461" y="11717"/>
                      </a:lnTo>
                      <a:lnTo>
                        <a:pt x="99603" y="15652"/>
                      </a:lnTo>
                      <a:lnTo>
                        <a:pt x="103019" y="19843"/>
                      </a:lnTo>
                      <a:lnTo>
                        <a:pt x="105918" y="24547"/>
                      </a:lnTo>
                      <a:lnTo>
                        <a:pt x="107989" y="29508"/>
                      </a:lnTo>
                      <a:lnTo>
                        <a:pt x="109232" y="34725"/>
                      </a:lnTo>
                      <a:lnTo>
                        <a:pt x="109749" y="40114"/>
                      </a:lnTo>
                      <a:lnTo>
                        <a:pt x="109749" y="41482"/>
                      </a:lnTo>
                      <a:lnTo>
                        <a:pt x="109542" y="43620"/>
                      </a:lnTo>
                      <a:lnTo>
                        <a:pt x="109335" y="46101"/>
                      </a:lnTo>
                      <a:lnTo>
                        <a:pt x="109232" y="48667"/>
                      </a:lnTo>
                      <a:lnTo>
                        <a:pt x="109232" y="51318"/>
                      </a:lnTo>
                      <a:lnTo>
                        <a:pt x="109025" y="53542"/>
                      </a:lnTo>
                      <a:lnTo>
                        <a:pt x="109025" y="55081"/>
                      </a:lnTo>
                      <a:lnTo>
                        <a:pt x="109542" y="55081"/>
                      </a:lnTo>
                      <a:lnTo>
                        <a:pt x="110371" y="54996"/>
                      </a:lnTo>
                      <a:lnTo>
                        <a:pt x="111406" y="54996"/>
                      </a:lnTo>
                      <a:lnTo>
                        <a:pt x="112752" y="54996"/>
                      </a:lnTo>
                      <a:lnTo>
                        <a:pt x="113994" y="55081"/>
                      </a:lnTo>
                      <a:lnTo>
                        <a:pt x="115340" y="55338"/>
                      </a:lnTo>
                      <a:lnTo>
                        <a:pt x="116686" y="55851"/>
                      </a:lnTo>
                      <a:lnTo>
                        <a:pt x="117929" y="56707"/>
                      </a:lnTo>
                      <a:lnTo>
                        <a:pt x="118861" y="57818"/>
                      </a:lnTo>
                      <a:lnTo>
                        <a:pt x="119689" y="59444"/>
                      </a:lnTo>
                      <a:lnTo>
                        <a:pt x="120000" y="61240"/>
                      </a:lnTo>
                      <a:lnTo>
                        <a:pt x="120000" y="63720"/>
                      </a:lnTo>
                      <a:lnTo>
                        <a:pt x="119378" y="68168"/>
                      </a:lnTo>
                      <a:lnTo>
                        <a:pt x="118446" y="71931"/>
                      </a:lnTo>
                      <a:lnTo>
                        <a:pt x="117411" y="74925"/>
                      </a:lnTo>
                      <a:lnTo>
                        <a:pt x="116376" y="77405"/>
                      </a:lnTo>
                      <a:lnTo>
                        <a:pt x="115030" y="79287"/>
                      </a:lnTo>
                      <a:lnTo>
                        <a:pt x="113787" y="80570"/>
                      </a:lnTo>
                      <a:lnTo>
                        <a:pt x="112545" y="81511"/>
                      </a:lnTo>
                      <a:lnTo>
                        <a:pt x="111302" y="82109"/>
                      </a:lnTo>
                      <a:lnTo>
                        <a:pt x="110060" y="82366"/>
                      </a:lnTo>
                      <a:lnTo>
                        <a:pt x="109025" y="82537"/>
                      </a:lnTo>
                      <a:lnTo>
                        <a:pt x="108093" y="82537"/>
                      </a:lnTo>
                      <a:lnTo>
                        <a:pt x="107368" y="82366"/>
                      </a:lnTo>
                      <a:lnTo>
                        <a:pt x="106850" y="82280"/>
                      </a:lnTo>
                      <a:lnTo>
                        <a:pt x="106643" y="82109"/>
                      </a:lnTo>
                      <a:lnTo>
                        <a:pt x="104158" y="87754"/>
                      </a:lnTo>
                      <a:lnTo>
                        <a:pt x="101466" y="92886"/>
                      </a:lnTo>
                      <a:lnTo>
                        <a:pt x="98671" y="97334"/>
                      </a:lnTo>
                      <a:lnTo>
                        <a:pt x="95461" y="101354"/>
                      </a:lnTo>
                      <a:lnTo>
                        <a:pt x="92148" y="104861"/>
                      </a:lnTo>
                      <a:lnTo>
                        <a:pt x="88835" y="107854"/>
                      </a:lnTo>
                      <a:lnTo>
                        <a:pt x="85314" y="110506"/>
                      </a:lnTo>
                      <a:lnTo>
                        <a:pt x="80759" y="113328"/>
                      </a:lnTo>
                      <a:lnTo>
                        <a:pt x="76514" y="115552"/>
                      </a:lnTo>
                      <a:lnTo>
                        <a:pt x="72372" y="117263"/>
                      </a:lnTo>
                      <a:lnTo>
                        <a:pt x="68748" y="118460"/>
                      </a:lnTo>
                      <a:lnTo>
                        <a:pt x="65539" y="119230"/>
                      </a:lnTo>
                      <a:lnTo>
                        <a:pt x="63157" y="119743"/>
                      </a:lnTo>
                      <a:lnTo>
                        <a:pt x="61604" y="119914"/>
                      </a:lnTo>
                      <a:lnTo>
                        <a:pt x="60983" y="120000"/>
                      </a:lnTo>
                      <a:lnTo>
                        <a:pt x="59119" y="120000"/>
                      </a:lnTo>
                      <a:lnTo>
                        <a:pt x="58498" y="119914"/>
                      </a:lnTo>
                      <a:lnTo>
                        <a:pt x="56842" y="119743"/>
                      </a:lnTo>
                      <a:lnTo>
                        <a:pt x="54460" y="119230"/>
                      </a:lnTo>
                      <a:lnTo>
                        <a:pt x="51354" y="118460"/>
                      </a:lnTo>
                      <a:lnTo>
                        <a:pt x="47730" y="117177"/>
                      </a:lnTo>
                      <a:lnTo>
                        <a:pt x="43589" y="115466"/>
                      </a:lnTo>
                      <a:lnTo>
                        <a:pt x="39137" y="113243"/>
                      </a:lnTo>
                      <a:lnTo>
                        <a:pt x="34581" y="110334"/>
                      </a:lnTo>
                      <a:lnTo>
                        <a:pt x="31061" y="107769"/>
                      </a:lnTo>
                      <a:lnTo>
                        <a:pt x="27748" y="104775"/>
                      </a:lnTo>
                      <a:lnTo>
                        <a:pt x="24641" y="101183"/>
                      </a:lnTo>
                      <a:lnTo>
                        <a:pt x="21432" y="97334"/>
                      </a:lnTo>
                      <a:lnTo>
                        <a:pt x="18429" y="92886"/>
                      </a:lnTo>
                      <a:lnTo>
                        <a:pt x="15737" y="87754"/>
                      </a:lnTo>
                      <a:lnTo>
                        <a:pt x="13356" y="82109"/>
                      </a:lnTo>
                      <a:lnTo>
                        <a:pt x="13252" y="82280"/>
                      </a:lnTo>
                      <a:lnTo>
                        <a:pt x="12735" y="82366"/>
                      </a:lnTo>
                      <a:lnTo>
                        <a:pt x="12010" y="82537"/>
                      </a:lnTo>
                      <a:lnTo>
                        <a:pt x="10974" y="82537"/>
                      </a:lnTo>
                      <a:lnTo>
                        <a:pt x="10043" y="82366"/>
                      </a:lnTo>
                      <a:lnTo>
                        <a:pt x="8800" y="82109"/>
                      </a:lnTo>
                      <a:lnTo>
                        <a:pt x="7558" y="81511"/>
                      </a:lnTo>
                      <a:lnTo>
                        <a:pt x="6315" y="80570"/>
                      </a:lnTo>
                      <a:lnTo>
                        <a:pt x="4969" y="79287"/>
                      </a:lnTo>
                      <a:lnTo>
                        <a:pt x="3727" y="77320"/>
                      </a:lnTo>
                      <a:lnTo>
                        <a:pt x="2691" y="74925"/>
                      </a:lnTo>
                      <a:lnTo>
                        <a:pt x="1553" y="71931"/>
                      </a:lnTo>
                      <a:lnTo>
                        <a:pt x="724" y="68168"/>
                      </a:lnTo>
                      <a:lnTo>
                        <a:pt x="103" y="63720"/>
                      </a:lnTo>
                      <a:lnTo>
                        <a:pt x="0" y="61240"/>
                      </a:lnTo>
                      <a:lnTo>
                        <a:pt x="414" y="59444"/>
                      </a:lnTo>
                      <a:lnTo>
                        <a:pt x="1035" y="57818"/>
                      </a:lnTo>
                      <a:lnTo>
                        <a:pt x="2174" y="56707"/>
                      </a:lnTo>
                      <a:lnTo>
                        <a:pt x="3313" y="55851"/>
                      </a:lnTo>
                      <a:lnTo>
                        <a:pt x="4659" y="55338"/>
                      </a:lnTo>
                      <a:lnTo>
                        <a:pt x="6005" y="55081"/>
                      </a:lnTo>
                      <a:lnTo>
                        <a:pt x="7351" y="54996"/>
                      </a:lnTo>
                      <a:lnTo>
                        <a:pt x="8697" y="54996"/>
                      </a:lnTo>
                      <a:lnTo>
                        <a:pt x="9628" y="54996"/>
                      </a:lnTo>
                      <a:lnTo>
                        <a:pt x="10560" y="55081"/>
                      </a:lnTo>
                      <a:lnTo>
                        <a:pt x="10974" y="55081"/>
                      </a:lnTo>
                      <a:lnTo>
                        <a:pt x="10871" y="53542"/>
                      </a:lnTo>
                      <a:lnTo>
                        <a:pt x="10871" y="51318"/>
                      </a:lnTo>
                      <a:lnTo>
                        <a:pt x="10664" y="48838"/>
                      </a:lnTo>
                      <a:lnTo>
                        <a:pt x="10560" y="46101"/>
                      </a:lnTo>
                      <a:lnTo>
                        <a:pt x="10353" y="43620"/>
                      </a:lnTo>
                      <a:lnTo>
                        <a:pt x="10353" y="41482"/>
                      </a:lnTo>
                      <a:lnTo>
                        <a:pt x="10250" y="40114"/>
                      </a:lnTo>
                      <a:lnTo>
                        <a:pt x="10664" y="34725"/>
                      </a:lnTo>
                      <a:lnTo>
                        <a:pt x="12010" y="29508"/>
                      </a:lnTo>
                      <a:lnTo>
                        <a:pt x="14184" y="24547"/>
                      </a:lnTo>
                      <a:lnTo>
                        <a:pt x="16876" y="19843"/>
                      </a:lnTo>
                      <a:lnTo>
                        <a:pt x="20500" y="15652"/>
                      </a:lnTo>
                      <a:lnTo>
                        <a:pt x="24641" y="11717"/>
                      </a:lnTo>
                      <a:lnTo>
                        <a:pt x="29197" y="8296"/>
                      </a:lnTo>
                      <a:lnTo>
                        <a:pt x="34477" y="5473"/>
                      </a:lnTo>
                      <a:lnTo>
                        <a:pt x="39965" y="3079"/>
                      </a:lnTo>
                      <a:lnTo>
                        <a:pt x="45970" y="1368"/>
                      </a:lnTo>
                      <a:lnTo>
                        <a:pt x="52286" y="342"/>
                      </a:lnTo>
                      <a:lnTo>
                        <a:pt x="589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192;p53">
                  <a:extLst>
                    <a:ext uri="{FF2B5EF4-FFF2-40B4-BE49-F238E27FC236}">
                      <a16:creationId xmlns:a16="http://schemas.microsoft.com/office/drawing/2014/main" id="{74D0DAD4-B642-42BF-BB25-3E74596E1ED8}"/>
                    </a:ext>
                  </a:extLst>
                </p:cNvPr>
                <p:cNvSpPr/>
                <p:nvPr/>
              </p:nvSpPr>
              <p:spPr>
                <a:xfrm>
                  <a:off x="-534988" y="2446338"/>
                  <a:ext cx="2786100" cy="12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45128" y="0"/>
                      </a:moveTo>
                      <a:lnTo>
                        <a:pt x="45333" y="2388"/>
                      </a:lnTo>
                      <a:lnTo>
                        <a:pt x="45811" y="5970"/>
                      </a:lnTo>
                      <a:lnTo>
                        <a:pt x="46495" y="10298"/>
                      </a:lnTo>
                      <a:lnTo>
                        <a:pt x="47316" y="15820"/>
                      </a:lnTo>
                      <a:lnTo>
                        <a:pt x="48136" y="21492"/>
                      </a:lnTo>
                      <a:lnTo>
                        <a:pt x="49162" y="27910"/>
                      </a:lnTo>
                      <a:lnTo>
                        <a:pt x="50119" y="34776"/>
                      </a:lnTo>
                      <a:lnTo>
                        <a:pt x="51145" y="41492"/>
                      </a:lnTo>
                      <a:lnTo>
                        <a:pt x="52307" y="48208"/>
                      </a:lnTo>
                      <a:lnTo>
                        <a:pt x="53333" y="54925"/>
                      </a:lnTo>
                      <a:lnTo>
                        <a:pt x="54290" y="61194"/>
                      </a:lnTo>
                      <a:lnTo>
                        <a:pt x="55247" y="67014"/>
                      </a:lnTo>
                      <a:lnTo>
                        <a:pt x="56068" y="72388"/>
                      </a:lnTo>
                      <a:lnTo>
                        <a:pt x="56820" y="76716"/>
                      </a:lnTo>
                      <a:lnTo>
                        <a:pt x="57299" y="80000"/>
                      </a:lnTo>
                      <a:lnTo>
                        <a:pt x="57777" y="82388"/>
                      </a:lnTo>
                      <a:lnTo>
                        <a:pt x="59008" y="22835"/>
                      </a:lnTo>
                      <a:lnTo>
                        <a:pt x="58461" y="20746"/>
                      </a:lnTo>
                      <a:lnTo>
                        <a:pt x="57982" y="18507"/>
                      </a:lnTo>
                      <a:lnTo>
                        <a:pt x="53880" y="746"/>
                      </a:lnTo>
                      <a:lnTo>
                        <a:pt x="55794" y="3731"/>
                      </a:lnTo>
                      <a:lnTo>
                        <a:pt x="58051" y="5970"/>
                      </a:lnTo>
                      <a:lnTo>
                        <a:pt x="60444" y="7761"/>
                      </a:lnTo>
                      <a:lnTo>
                        <a:pt x="63179" y="8656"/>
                      </a:lnTo>
                      <a:lnTo>
                        <a:pt x="65982" y="9104"/>
                      </a:lnTo>
                      <a:lnTo>
                        <a:pt x="68923" y="8656"/>
                      </a:lnTo>
                      <a:lnTo>
                        <a:pt x="71658" y="7611"/>
                      </a:lnTo>
                      <a:lnTo>
                        <a:pt x="74119" y="5820"/>
                      </a:lnTo>
                      <a:lnTo>
                        <a:pt x="76307" y="3283"/>
                      </a:lnTo>
                      <a:lnTo>
                        <a:pt x="78290" y="298"/>
                      </a:lnTo>
                      <a:lnTo>
                        <a:pt x="74051" y="18507"/>
                      </a:lnTo>
                      <a:lnTo>
                        <a:pt x="73641" y="20746"/>
                      </a:lnTo>
                      <a:lnTo>
                        <a:pt x="73025" y="22835"/>
                      </a:lnTo>
                      <a:lnTo>
                        <a:pt x="74324" y="82388"/>
                      </a:lnTo>
                      <a:lnTo>
                        <a:pt x="74666" y="80000"/>
                      </a:lnTo>
                      <a:lnTo>
                        <a:pt x="75282" y="76716"/>
                      </a:lnTo>
                      <a:lnTo>
                        <a:pt x="75897" y="72089"/>
                      </a:lnTo>
                      <a:lnTo>
                        <a:pt x="76786" y="67014"/>
                      </a:lnTo>
                      <a:lnTo>
                        <a:pt x="77675" y="61194"/>
                      </a:lnTo>
                      <a:lnTo>
                        <a:pt x="78769" y="54776"/>
                      </a:lnTo>
                      <a:lnTo>
                        <a:pt x="79794" y="48208"/>
                      </a:lnTo>
                      <a:lnTo>
                        <a:pt x="80820" y="41343"/>
                      </a:lnTo>
                      <a:lnTo>
                        <a:pt x="81846" y="34776"/>
                      </a:lnTo>
                      <a:lnTo>
                        <a:pt x="82940" y="27910"/>
                      </a:lnTo>
                      <a:lnTo>
                        <a:pt x="83829" y="21492"/>
                      </a:lnTo>
                      <a:lnTo>
                        <a:pt x="84786" y="15820"/>
                      </a:lnTo>
                      <a:lnTo>
                        <a:pt x="85538" y="10298"/>
                      </a:lnTo>
                      <a:lnTo>
                        <a:pt x="86290" y="5970"/>
                      </a:lnTo>
                      <a:lnTo>
                        <a:pt x="86700" y="2388"/>
                      </a:lnTo>
                      <a:lnTo>
                        <a:pt x="86974" y="0"/>
                      </a:lnTo>
                      <a:lnTo>
                        <a:pt x="95794" y="6865"/>
                      </a:lnTo>
                      <a:lnTo>
                        <a:pt x="104341" y="14477"/>
                      </a:lnTo>
                      <a:lnTo>
                        <a:pt x="104615" y="14626"/>
                      </a:lnTo>
                      <a:lnTo>
                        <a:pt x="105367" y="15373"/>
                      </a:lnTo>
                      <a:lnTo>
                        <a:pt x="106393" y="16268"/>
                      </a:lnTo>
                      <a:lnTo>
                        <a:pt x="107897" y="17611"/>
                      </a:lnTo>
                      <a:lnTo>
                        <a:pt x="109538" y="18955"/>
                      </a:lnTo>
                      <a:lnTo>
                        <a:pt x="111316" y="20597"/>
                      </a:lnTo>
                      <a:lnTo>
                        <a:pt x="113094" y="22238"/>
                      </a:lnTo>
                      <a:lnTo>
                        <a:pt x="114871" y="24029"/>
                      </a:lnTo>
                      <a:lnTo>
                        <a:pt x="116512" y="25373"/>
                      </a:lnTo>
                      <a:lnTo>
                        <a:pt x="118017" y="26716"/>
                      </a:lnTo>
                      <a:lnTo>
                        <a:pt x="119179" y="28059"/>
                      </a:lnTo>
                      <a:lnTo>
                        <a:pt x="119384" y="28059"/>
                      </a:lnTo>
                      <a:lnTo>
                        <a:pt x="119589" y="28358"/>
                      </a:lnTo>
                      <a:lnTo>
                        <a:pt x="119794" y="28507"/>
                      </a:lnTo>
                      <a:lnTo>
                        <a:pt x="120000" y="28805"/>
                      </a:lnTo>
                      <a:lnTo>
                        <a:pt x="117675" y="30895"/>
                      </a:lnTo>
                      <a:lnTo>
                        <a:pt x="115282" y="33134"/>
                      </a:lnTo>
                      <a:lnTo>
                        <a:pt x="112888" y="35373"/>
                      </a:lnTo>
                      <a:lnTo>
                        <a:pt x="110495" y="37462"/>
                      </a:lnTo>
                      <a:lnTo>
                        <a:pt x="108376" y="39552"/>
                      </a:lnTo>
                      <a:lnTo>
                        <a:pt x="106735" y="41044"/>
                      </a:lnTo>
                      <a:lnTo>
                        <a:pt x="106188" y="41791"/>
                      </a:lnTo>
                      <a:lnTo>
                        <a:pt x="105367" y="42686"/>
                      </a:lnTo>
                      <a:lnTo>
                        <a:pt x="104547" y="43880"/>
                      </a:lnTo>
                      <a:lnTo>
                        <a:pt x="104410" y="43880"/>
                      </a:lnTo>
                      <a:lnTo>
                        <a:pt x="104341" y="44029"/>
                      </a:lnTo>
                      <a:lnTo>
                        <a:pt x="104205" y="44029"/>
                      </a:lnTo>
                      <a:lnTo>
                        <a:pt x="104000" y="44328"/>
                      </a:lnTo>
                      <a:lnTo>
                        <a:pt x="103042" y="45820"/>
                      </a:lnTo>
                      <a:lnTo>
                        <a:pt x="102153" y="47910"/>
                      </a:lnTo>
                      <a:lnTo>
                        <a:pt x="101264" y="49552"/>
                      </a:lnTo>
                      <a:lnTo>
                        <a:pt x="100649" y="50597"/>
                      </a:lnTo>
                      <a:lnTo>
                        <a:pt x="98598" y="55671"/>
                      </a:lnTo>
                      <a:lnTo>
                        <a:pt x="96888" y="60447"/>
                      </a:lnTo>
                      <a:lnTo>
                        <a:pt x="95794" y="65074"/>
                      </a:lnTo>
                      <a:lnTo>
                        <a:pt x="95658" y="65522"/>
                      </a:lnTo>
                      <a:lnTo>
                        <a:pt x="95521" y="66119"/>
                      </a:lnTo>
                      <a:lnTo>
                        <a:pt x="95111" y="68208"/>
                      </a:lnTo>
                      <a:lnTo>
                        <a:pt x="94700" y="70895"/>
                      </a:lnTo>
                      <a:lnTo>
                        <a:pt x="94427" y="73880"/>
                      </a:lnTo>
                      <a:lnTo>
                        <a:pt x="93333" y="80597"/>
                      </a:lnTo>
                      <a:lnTo>
                        <a:pt x="92307" y="88059"/>
                      </a:lnTo>
                      <a:lnTo>
                        <a:pt x="91076" y="95970"/>
                      </a:lnTo>
                      <a:lnTo>
                        <a:pt x="89914" y="104179"/>
                      </a:lnTo>
                      <a:lnTo>
                        <a:pt x="88752" y="112388"/>
                      </a:lnTo>
                      <a:lnTo>
                        <a:pt x="87794" y="120000"/>
                      </a:lnTo>
                      <a:lnTo>
                        <a:pt x="10871" y="120000"/>
                      </a:lnTo>
                      <a:lnTo>
                        <a:pt x="8341" y="119253"/>
                      </a:lnTo>
                      <a:lnTo>
                        <a:pt x="6085" y="117462"/>
                      </a:lnTo>
                      <a:lnTo>
                        <a:pt x="4102" y="114776"/>
                      </a:lnTo>
                      <a:lnTo>
                        <a:pt x="2393" y="111044"/>
                      </a:lnTo>
                      <a:lnTo>
                        <a:pt x="1162" y="106716"/>
                      </a:lnTo>
                      <a:lnTo>
                        <a:pt x="341" y="101791"/>
                      </a:lnTo>
                      <a:lnTo>
                        <a:pt x="0" y="96268"/>
                      </a:lnTo>
                      <a:lnTo>
                        <a:pt x="0" y="94477"/>
                      </a:lnTo>
                      <a:lnTo>
                        <a:pt x="136" y="92537"/>
                      </a:lnTo>
                      <a:lnTo>
                        <a:pt x="547" y="88805"/>
                      </a:lnTo>
                      <a:lnTo>
                        <a:pt x="1162" y="83731"/>
                      </a:lnTo>
                      <a:lnTo>
                        <a:pt x="1982" y="78059"/>
                      </a:lnTo>
                      <a:lnTo>
                        <a:pt x="2803" y="72089"/>
                      </a:lnTo>
                      <a:lnTo>
                        <a:pt x="3623" y="65671"/>
                      </a:lnTo>
                      <a:lnTo>
                        <a:pt x="4581" y="59850"/>
                      </a:lnTo>
                      <a:lnTo>
                        <a:pt x="5401" y="53880"/>
                      </a:lnTo>
                      <a:lnTo>
                        <a:pt x="6153" y="48805"/>
                      </a:lnTo>
                      <a:lnTo>
                        <a:pt x="6769" y="44477"/>
                      </a:lnTo>
                      <a:lnTo>
                        <a:pt x="7111" y="41940"/>
                      </a:lnTo>
                      <a:lnTo>
                        <a:pt x="7521" y="39552"/>
                      </a:lnTo>
                      <a:lnTo>
                        <a:pt x="7521" y="39552"/>
                      </a:lnTo>
                      <a:lnTo>
                        <a:pt x="8683" y="35373"/>
                      </a:lnTo>
                      <a:lnTo>
                        <a:pt x="10119" y="31940"/>
                      </a:lnTo>
                      <a:lnTo>
                        <a:pt x="11897" y="29253"/>
                      </a:lnTo>
                      <a:lnTo>
                        <a:pt x="12034" y="28955"/>
                      </a:lnTo>
                      <a:lnTo>
                        <a:pt x="12239" y="28805"/>
                      </a:lnTo>
                      <a:lnTo>
                        <a:pt x="12512" y="28358"/>
                      </a:lnTo>
                      <a:lnTo>
                        <a:pt x="12717" y="28059"/>
                      </a:lnTo>
                      <a:lnTo>
                        <a:pt x="12923" y="28059"/>
                      </a:lnTo>
                      <a:lnTo>
                        <a:pt x="14085" y="26716"/>
                      </a:lnTo>
                      <a:lnTo>
                        <a:pt x="15589" y="25373"/>
                      </a:lnTo>
                      <a:lnTo>
                        <a:pt x="17230" y="24029"/>
                      </a:lnTo>
                      <a:lnTo>
                        <a:pt x="19008" y="22238"/>
                      </a:lnTo>
                      <a:lnTo>
                        <a:pt x="20786" y="20597"/>
                      </a:lnTo>
                      <a:lnTo>
                        <a:pt x="22564" y="18955"/>
                      </a:lnTo>
                      <a:lnTo>
                        <a:pt x="24205" y="17611"/>
                      </a:lnTo>
                      <a:lnTo>
                        <a:pt x="25572" y="16268"/>
                      </a:lnTo>
                      <a:lnTo>
                        <a:pt x="26735" y="15373"/>
                      </a:lnTo>
                      <a:lnTo>
                        <a:pt x="27487" y="14626"/>
                      </a:lnTo>
                      <a:lnTo>
                        <a:pt x="27760" y="14477"/>
                      </a:lnTo>
                      <a:lnTo>
                        <a:pt x="33435" y="9402"/>
                      </a:lnTo>
                      <a:lnTo>
                        <a:pt x="39179" y="4626"/>
                      </a:lnTo>
                      <a:lnTo>
                        <a:pt x="4512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193;p53">
                  <a:extLst>
                    <a:ext uri="{FF2B5EF4-FFF2-40B4-BE49-F238E27FC236}">
                      <a16:creationId xmlns:a16="http://schemas.microsoft.com/office/drawing/2014/main" id="{52D7C44F-0E1B-406A-AF6F-CBF7B2A09C9A}"/>
                    </a:ext>
                  </a:extLst>
                </p:cNvPr>
                <p:cNvSpPr/>
                <p:nvPr/>
              </p:nvSpPr>
              <p:spPr>
                <a:xfrm>
                  <a:off x="195262" y="385763"/>
                  <a:ext cx="1601700" cy="1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58989" y="0"/>
                      </a:moveTo>
                      <a:lnTo>
                        <a:pt x="61129" y="0"/>
                      </a:lnTo>
                      <a:lnTo>
                        <a:pt x="68265" y="490"/>
                      </a:lnTo>
                      <a:lnTo>
                        <a:pt x="75163" y="1666"/>
                      </a:lnTo>
                      <a:lnTo>
                        <a:pt x="81704" y="3725"/>
                      </a:lnTo>
                      <a:lnTo>
                        <a:pt x="87651" y="6470"/>
                      </a:lnTo>
                      <a:lnTo>
                        <a:pt x="93121" y="9901"/>
                      </a:lnTo>
                      <a:lnTo>
                        <a:pt x="97879" y="13823"/>
                      </a:lnTo>
                      <a:lnTo>
                        <a:pt x="102041" y="18235"/>
                      </a:lnTo>
                      <a:lnTo>
                        <a:pt x="105371" y="23235"/>
                      </a:lnTo>
                      <a:lnTo>
                        <a:pt x="107869" y="28627"/>
                      </a:lnTo>
                      <a:lnTo>
                        <a:pt x="109296" y="34313"/>
                      </a:lnTo>
                      <a:lnTo>
                        <a:pt x="109890" y="40098"/>
                      </a:lnTo>
                      <a:lnTo>
                        <a:pt x="109890" y="41470"/>
                      </a:lnTo>
                      <a:lnTo>
                        <a:pt x="109653" y="43627"/>
                      </a:lnTo>
                      <a:lnTo>
                        <a:pt x="109534" y="46078"/>
                      </a:lnTo>
                      <a:lnTo>
                        <a:pt x="109534" y="48823"/>
                      </a:lnTo>
                      <a:lnTo>
                        <a:pt x="109296" y="51372"/>
                      </a:lnTo>
                      <a:lnTo>
                        <a:pt x="109177" y="53431"/>
                      </a:lnTo>
                      <a:lnTo>
                        <a:pt x="109177" y="55098"/>
                      </a:lnTo>
                      <a:lnTo>
                        <a:pt x="109653" y="55098"/>
                      </a:lnTo>
                      <a:lnTo>
                        <a:pt x="110604" y="55000"/>
                      </a:lnTo>
                      <a:lnTo>
                        <a:pt x="111912" y="55000"/>
                      </a:lnTo>
                      <a:lnTo>
                        <a:pt x="113339" y="55000"/>
                      </a:lnTo>
                      <a:lnTo>
                        <a:pt x="114767" y="55294"/>
                      </a:lnTo>
                      <a:lnTo>
                        <a:pt x="116194" y="55686"/>
                      </a:lnTo>
                      <a:lnTo>
                        <a:pt x="117502" y="56470"/>
                      </a:lnTo>
                      <a:lnTo>
                        <a:pt x="118810" y="57549"/>
                      </a:lnTo>
                      <a:lnTo>
                        <a:pt x="119643" y="59019"/>
                      </a:lnTo>
                      <a:lnTo>
                        <a:pt x="120000" y="61078"/>
                      </a:lnTo>
                      <a:lnTo>
                        <a:pt x="120000" y="63823"/>
                      </a:lnTo>
                      <a:lnTo>
                        <a:pt x="119524" y="68333"/>
                      </a:lnTo>
                      <a:lnTo>
                        <a:pt x="118572" y="72058"/>
                      </a:lnTo>
                      <a:lnTo>
                        <a:pt x="117502" y="75000"/>
                      </a:lnTo>
                      <a:lnTo>
                        <a:pt x="116432" y="77450"/>
                      </a:lnTo>
                      <a:lnTo>
                        <a:pt x="115123" y="79215"/>
                      </a:lnTo>
                      <a:lnTo>
                        <a:pt x="113815" y="80588"/>
                      </a:lnTo>
                      <a:lnTo>
                        <a:pt x="112626" y="81470"/>
                      </a:lnTo>
                      <a:lnTo>
                        <a:pt x="111318" y="82058"/>
                      </a:lnTo>
                      <a:lnTo>
                        <a:pt x="110009" y="82352"/>
                      </a:lnTo>
                      <a:lnTo>
                        <a:pt x="108939" y="82549"/>
                      </a:lnTo>
                      <a:lnTo>
                        <a:pt x="107988" y="82352"/>
                      </a:lnTo>
                      <a:lnTo>
                        <a:pt x="107274" y="82352"/>
                      </a:lnTo>
                      <a:lnTo>
                        <a:pt x="106917" y="82254"/>
                      </a:lnTo>
                      <a:lnTo>
                        <a:pt x="106560" y="82058"/>
                      </a:lnTo>
                      <a:lnTo>
                        <a:pt x="104182" y="87745"/>
                      </a:lnTo>
                      <a:lnTo>
                        <a:pt x="101446" y="92843"/>
                      </a:lnTo>
                      <a:lnTo>
                        <a:pt x="98592" y="97352"/>
                      </a:lnTo>
                      <a:lnTo>
                        <a:pt x="95500" y="101274"/>
                      </a:lnTo>
                      <a:lnTo>
                        <a:pt x="92051" y="104803"/>
                      </a:lnTo>
                      <a:lnTo>
                        <a:pt x="88840" y="107843"/>
                      </a:lnTo>
                      <a:lnTo>
                        <a:pt x="85391" y="110392"/>
                      </a:lnTo>
                      <a:lnTo>
                        <a:pt x="80753" y="113235"/>
                      </a:lnTo>
                      <a:lnTo>
                        <a:pt x="76471" y="115490"/>
                      </a:lnTo>
                      <a:lnTo>
                        <a:pt x="72309" y="117254"/>
                      </a:lnTo>
                      <a:lnTo>
                        <a:pt x="68622" y="118333"/>
                      </a:lnTo>
                      <a:lnTo>
                        <a:pt x="65530" y="119215"/>
                      </a:lnTo>
                      <a:lnTo>
                        <a:pt x="63151" y="119607"/>
                      </a:lnTo>
                      <a:lnTo>
                        <a:pt x="61486" y="120000"/>
                      </a:lnTo>
                      <a:lnTo>
                        <a:pt x="61010" y="120000"/>
                      </a:lnTo>
                      <a:lnTo>
                        <a:pt x="58989" y="120000"/>
                      </a:lnTo>
                      <a:lnTo>
                        <a:pt x="58394" y="120000"/>
                      </a:lnTo>
                      <a:lnTo>
                        <a:pt x="56848" y="119607"/>
                      </a:lnTo>
                      <a:lnTo>
                        <a:pt x="54469" y="119215"/>
                      </a:lnTo>
                      <a:lnTo>
                        <a:pt x="51377" y="118333"/>
                      </a:lnTo>
                      <a:lnTo>
                        <a:pt x="47571" y="117254"/>
                      </a:lnTo>
                      <a:lnTo>
                        <a:pt x="43528" y="115490"/>
                      </a:lnTo>
                      <a:lnTo>
                        <a:pt x="39008" y="113235"/>
                      </a:lnTo>
                      <a:lnTo>
                        <a:pt x="34489" y="110392"/>
                      </a:lnTo>
                      <a:lnTo>
                        <a:pt x="31040" y="107647"/>
                      </a:lnTo>
                      <a:lnTo>
                        <a:pt x="27710" y="104705"/>
                      </a:lnTo>
                      <a:lnTo>
                        <a:pt x="24499" y="101274"/>
                      </a:lnTo>
                      <a:lnTo>
                        <a:pt x="21407" y="97352"/>
                      </a:lnTo>
                      <a:lnTo>
                        <a:pt x="18434" y="92843"/>
                      </a:lnTo>
                      <a:lnTo>
                        <a:pt x="15817" y="87745"/>
                      </a:lnTo>
                      <a:lnTo>
                        <a:pt x="13439" y="82254"/>
                      </a:lnTo>
                      <a:lnTo>
                        <a:pt x="13082" y="82254"/>
                      </a:lnTo>
                      <a:lnTo>
                        <a:pt x="12725" y="82352"/>
                      </a:lnTo>
                      <a:lnTo>
                        <a:pt x="12011" y="82549"/>
                      </a:lnTo>
                      <a:lnTo>
                        <a:pt x="11060" y="82549"/>
                      </a:lnTo>
                      <a:lnTo>
                        <a:pt x="9990" y="82549"/>
                      </a:lnTo>
                      <a:lnTo>
                        <a:pt x="8681" y="82254"/>
                      </a:lnTo>
                      <a:lnTo>
                        <a:pt x="7373" y="81568"/>
                      </a:lnTo>
                      <a:lnTo>
                        <a:pt x="6184" y="80588"/>
                      </a:lnTo>
                      <a:lnTo>
                        <a:pt x="4876" y="79215"/>
                      </a:lnTo>
                      <a:lnTo>
                        <a:pt x="3805" y="77450"/>
                      </a:lnTo>
                      <a:lnTo>
                        <a:pt x="2497" y="75000"/>
                      </a:lnTo>
                      <a:lnTo>
                        <a:pt x="1546" y="72058"/>
                      </a:lnTo>
                      <a:lnTo>
                        <a:pt x="713" y="68333"/>
                      </a:lnTo>
                      <a:lnTo>
                        <a:pt x="118" y="63823"/>
                      </a:lnTo>
                      <a:lnTo>
                        <a:pt x="0" y="61078"/>
                      </a:lnTo>
                      <a:lnTo>
                        <a:pt x="475" y="59019"/>
                      </a:lnTo>
                      <a:lnTo>
                        <a:pt x="1427" y="57549"/>
                      </a:lnTo>
                      <a:lnTo>
                        <a:pt x="2497" y="56470"/>
                      </a:lnTo>
                      <a:lnTo>
                        <a:pt x="3924" y="55686"/>
                      </a:lnTo>
                      <a:lnTo>
                        <a:pt x="5470" y="55294"/>
                      </a:lnTo>
                      <a:lnTo>
                        <a:pt x="6897" y="55000"/>
                      </a:lnTo>
                      <a:lnTo>
                        <a:pt x="8325" y="55000"/>
                      </a:lnTo>
                      <a:lnTo>
                        <a:pt x="9395" y="55000"/>
                      </a:lnTo>
                      <a:lnTo>
                        <a:pt x="10465" y="55098"/>
                      </a:lnTo>
                      <a:lnTo>
                        <a:pt x="11060" y="55098"/>
                      </a:lnTo>
                      <a:lnTo>
                        <a:pt x="10822" y="53431"/>
                      </a:lnTo>
                      <a:lnTo>
                        <a:pt x="10822" y="51372"/>
                      </a:lnTo>
                      <a:lnTo>
                        <a:pt x="10703" y="48823"/>
                      </a:lnTo>
                      <a:lnTo>
                        <a:pt x="10465" y="46078"/>
                      </a:lnTo>
                      <a:lnTo>
                        <a:pt x="10465" y="43627"/>
                      </a:lnTo>
                      <a:lnTo>
                        <a:pt x="10346" y="41470"/>
                      </a:lnTo>
                      <a:lnTo>
                        <a:pt x="10346" y="40098"/>
                      </a:lnTo>
                      <a:lnTo>
                        <a:pt x="10822" y="34313"/>
                      </a:lnTo>
                      <a:lnTo>
                        <a:pt x="12368" y="28627"/>
                      </a:lnTo>
                      <a:lnTo>
                        <a:pt x="14866" y="23235"/>
                      </a:lnTo>
                      <a:lnTo>
                        <a:pt x="18077" y="18235"/>
                      </a:lnTo>
                      <a:lnTo>
                        <a:pt x="22358" y="13823"/>
                      </a:lnTo>
                      <a:lnTo>
                        <a:pt x="26997" y="9901"/>
                      </a:lnTo>
                      <a:lnTo>
                        <a:pt x="32467" y="6470"/>
                      </a:lnTo>
                      <a:lnTo>
                        <a:pt x="38414" y="3725"/>
                      </a:lnTo>
                      <a:lnTo>
                        <a:pt x="44955" y="1666"/>
                      </a:lnTo>
                      <a:lnTo>
                        <a:pt x="51734" y="490"/>
                      </a:lnTo>
                      <a:lnTo>
                        <a:pt x="5898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194;p53">
                  <a:extLst>
                    <a:ext uri="{FF2B5EF4-FFF2-40B4-BE49-F238E27FC236}">
                      <a16:creationId xmlns:a16="http://schemas.microsoft.com/office/drawing/2014/main" id="{83E17655-C9AE-40E4-864A-21B7F16982AA}"/>
                    </a:ext>
                  </a:extLst>
                </p:cNvPr>
                <p:cNvSpPr/>
                <p:nvPr/>
              </p:nvSpPr>
              <p:spPr>
                <a:xfrm>
                  <a:off x="4908550" y="2554288"/>
                  <a:ext cx="2547900" cy="116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0953" y="0"/>
                      </a:moveTo>
                      <a:lnTo>
                        <a:pt x="30579" y="4891"/>
                      </a:lnTo>
                      <a:lnTo>
                        <a:pt x="29757" y="6358"/>
                      </a:lnTo>
                      <a:lnTo>
                        <a:pt x="28859" y="8152"/>
                      </a:lnTo>
                      <a:lnTo>
                        <a:pt x="27738" y="10434"/>
                      </a:lnTo>
                      <a:lnTo>
                        <a:pt x="26616" y="13369"/>
                      </a:lnTo>
                      <a:lnTo>
                        <a:pt x="25420" y="16630"/>
                      </a:lnTo>
                      <a:lnTo>
                        <a:pt x="24448" y="20380"/>
                      </a:lnTo>
                      <a:lnTo>
                        <a:pt x="23476" y="24782"/>
                      </a:lnTo>
                      <a:lnTo>
                        <a:pt x="22803" y="29510"/>
                      </a:lnTo>
                      <a:lnTo>
                        <a:pt x="22355" y="35054"/>
                      </a:lnTo>
                      <a:lnTo>
                        <a:pt x="22280" y="41086"/>
                      </a:lnTo>
                      <a:lnTo>
                        <a:pt x="22504" y="47771"/>
                      </a:lnTo>
                      <a:lnTo>
                        <a:pt x="23177" y="54782"/>
                      </a:lnTo>
                      <a:lnTo>
                        <a:pt x="23401" y="54293"/>
                      </a:lnTo>
                      <a:lnTo>
                        <a:pt x="23850" y="53152"/>
                      </a:lnTo>
                      <a:lnTo>
                        <a:pt x="24672" y="51195"/>
                      </a:lnTo>
                      <a:lnTo>
                        <a:pt x="25644" y="48913"/>
                      </a:lnTo>
                      <a:lnTo>
                        <a:pt x="26915" y="46793"/>
                      </a:lnTo>
                      <a:lnTo>
                        <a:pt x="28411" y="44021"/>
                      </a:lnTo>
                      <a:lnTo>
                        <a:pt x="29981" y="41739"/>
                      </a:lnTo>
                      <a:lnTo>
                        <a:pt x="31700" y="39456"/>
                      </a:lnTo>
                      <a:lnTo>
                        <a:pt x="33570" y="37989"/>
                      </a:lnTo>
                      <a:lnTo>
                        <a:pt x="35364" y="37010"/>
                      </a:lnTo>
                      <a:lnTo>
                        <a:pt x="37308" y="44021"/>
                      </a:lnTo>
                      <a:lnTo>
                        <a:pt x="39401" y="51032"/>
                      </a:lnTo>
                      <a:lnTo>
                        <a:pt x="41570" y="57880"/>
                      </a:lnTo>
                      <a:lnTo>
                        <a:pt x="43962" y="64891"/>
                      </a:lnTo>
                      <a:lnTo>
                        <a:pt x="46205" y="71576"/>
                      </a:lnTo>
                      <a:lnTo>
                        <a:pt x="48598" y="77934"/>
                      </a:lnTo>
                      <a:lnTo>
                        <a:pt x="50766" y="83641"/>
                      </a:lnTo>
                      <a:lnTo>
                        <a:pt x="52934" y="88369"/>
                      </a:lnTo>
                      <a:lnTo>
                        <a:pt x="54878" y="92282"/>
                      </a:lnTo>
                      <a:lnTo>
                        <a:pt x="56747" y="95054"/>
                      </a:lnTo>
                      <a:lnTo>
                        <a:pt x="58467" y="92282"/>
                      </a:lnTo>
                      <a:lnTo>
                        <a:pt x="60411" y="88369"/>
                      </a:lnTo>
                      <a:lnTo>
                        <a:pt x="62579" y="83641"/>
                      </a:lnTo>
                      <a:lnTo>
                        <a:pt x="64822" y="77934"/>
                      </a:lnTo>
                      <a:lnTo>
                        <a:pt x="67140" y="71576"/>
                      </a:lnTo>
                      <a:lnTo>
                        <a:pt x="69532" y="64891"/>
                      </a:lnTo>
                      <a:lnTo>
                        <a:pt x="71775" y="57880"/>
                      </a:lnTo>
                      <a:lnTo>
                        <a:pt x="74093" y="51032"/>
                      </a:lnTo>
                      <a:lnTo>
                        <a:pt x="76112" y="43695"/>
                      </a:lnTo>
                      <a:lnTo>
                        <a:pt x="77981" y="37010"/>
                      </a:lnTo>
                      <a:lnTo>
                        <a:pt x="79775" y="37989"/>
                      </a:lnTo>
                      <a:lnTo>
                        <a:pt x="81644" y="39456"/>
                      </a:lnTo>
                      <a:lnTo>
                        <a:pt x="83364" y="41739"/>
                      </a:lnTo>
                      <a:lnTo>
                        <a:pt x="84934" y="44021"/>
                      </a:lnTo>
                      <a:lnTo>
                        <a:pt x="86429" y="46793"/>
                      </a:lnTo>
                      <a:lnTo>
                        <a:pt x="87700" y="48913"/>
                      </a:lnTo>
                      <a:lnTo>
                        <a:pt x="88822" y="51195"/>
                      </a:lnTo>
                      <a:lnTo>
                        <a:pt x="89644" y="53152"/>
                      </a:lnTo>
                      <a:lnTo>
                        <a:pt x="90093" y="54293"/>
                      </a:lnTo>
                      <a:lnTo>
                        <a:pt x="90317" y="54782"/>
                      </a:lnTo>
                      <a:lnTo>
                        <a:pt x="90990" y="47771"/>
                      </a:lnTo>
                      <a:lnTo>
                        <a:pt x="91214" y="41086"/>
                      </a:lnTo>
                      <a:lnTo>
                        <a:pt x="91065" y="35054"/>
                      </a:lnTo>
                      <a:lnTo>
                        <a:pt x="90616" y="29836"/>
                      </a:lnTo>
                      <a:lnTo>
                        <a:pt x="89943" y="24782"/>
                      </a:lnTo>
                      <a:lnTo>
                        <a:pt x="89046" y="20380"/>
                      </a:lnTo>
                      <a:lnTo>
                        <a:pt x="88000" y="16630"/>
                      </a:lnTo>
                      <a:lnTo>
                        <a:pt x="86878" y="13369"/>
                      </a:lnTo>
                      <a:lnTo>
                        <a:pt x="85757" y="10434"/>
                      </a:lnTo>
                      <a:lnTo>
                        <a:pt x="84560" y="8152"/>
                      </a:lnTo>
                      <a:lnTo>
                        <a:pt x="83588" y="6358"/>
                      </a:lnTo>
                      <a:lnTo>
                        <a:pt x="82766" y="4891"/>
                      </a:lnTo>
                      <a:lnTo>
                        <a:pt x="82542" y="0"/>
                      </a:lnTo>
                      <a:lnTo>
                        <a:pt x="82990" y="163"/>
                      </a:lnTo>
                      <a:lnTo>
                        <a:pt x="83887" y="978"/>
                      </a:lnTo>
                      <a:lnTo>
                        <a:pt x="85308" y="1956"/>
                      </a:lnTo>
                      <a:lnTo>
                        <a:pt x="87028" y="3097"/>
                      </a:lnTo>
                      <a:lnTo>
                        <a:pt x="89046" y="4728"/>
                      </a:lnTo>
                      <a:lnTo>
                        <a:pt x="91214" y="6195"/>
                      </a:lnTo>
                      <a:lnTo>
                        <a:pt x="93532" y="7826"/>
                      </a:lnTo>
                      <a:lnTo>
                        <a:pt x="95775" y="9456"/>
                      </a:lnTo>
                      <a:lnTo>
                        <a:pt x="97943" y="11086"/>
                      </a:lnTo>
                      <a:lnTo>
                        <a:pt x="100037" y="12554"/>
                      </a:lnTo>
                      <a:lnTo>
                        <a:pt x="101831" y="14184"/>
                      </a:lnTo>
                      <a:lnTo>
                        <a:pt x="103327" y="15163"/>
                      </a:lnTo>
                      <a:lnTo>
                        <a:pt x="104448" y="16141"/>
                      </a:lnTo>
                      <a:lnTo>
                        <a:pt x="105046" y="16630"/>
                      </a:lnTo>
                      <a:lnTo>
                        <a:pt x="108037" y="20380"/>
                      </a:lnTo>
                      <a:lnTo>
                        <a:pt x="110504" y="24619"/>
                      </a:lnTo>
                      <a:lnTo>
                        <a:pt x="112822" y="29021"/>
                      </a:lnTo>
                      <a:lnTo>
                        <a:pt x="114766" y="34076"/>
                      </a:lnTo>
                      <a:lnTo>
                        <a:pt x="116336" y="39293"/>
                      </a:lnTo>
                      <a:lnTo>
                        <a:pt x="117682" y="45326"/>
                      </a:lnTo>
                      <a:lnTo>
                        <a:pt x="118654" y="51684"/>
                      </a:lnTo>
                      <a:lnTo>
                        <a:pt x="118728" y="52989"/>
                      </a:lnTo>
                      <a:lnTo>
                        <a:pt x="118878" y="54782"/>
                      </a:lnTo>
                      <a:lnTo>
                        <a:pt x="118953" y="56739"/>
                      </a:lnTo>
                      <a:lnTo>
                        <a:pt x="119177" y="58695"/>
                      </a:lnTo>
                      <a:lnTo>
                        <a:pt x="119327" y="60163"/>
                      </a:lnTo>
                      <a:lnTo>
                        <a:pt x="119327" y="60652"/>
                      </a:lnTo>
                      <a:lnTo>
                        <a:pt x="119775" y="67989"/>
                      </a:lnTo>
                      <a:lnTo>
                        <a:pt x="119775" y="68641"/>
                      </a:lnTo>
                      <a:lnTo>
                        <a:pt x="119775" y="70597"/>
                      </a:lnTo>
                      <a:lnTo>
                        <a:pt x="119850" y="73206"/>
                      </a:lnTo>
                      <a:lnTo>
                        <a:pt x="119850" y="75652"/>
                      </a:lnTo>
                      <a:lnTo>
                        <a:pt x="119850" y="78097"/>
                      </a:lnTo>
                      <a:lnTo>
                        <a:pt x="120000" y="79891"/>
                      </a:lnTo>
                      <a:lnTo>
                        <a:pt x="120000" y="80543"/>
                      </a:lnTo>
                      <a:lnTo>
                        <a:pt x="120000" y="81358"/>
                      </a:lnTo>
                      <a:lnTo>
                        <a:pt x="120000" y="82826"/>
                      </a:lnTo>
                      <a:lnTo>
                        <a:pt x="119850" y="84782"/>
                      </a:lnTo>
                      <a:lnTo>
                        <a:pt x="119850" y="86576"/>
                      </a:lnTo>
                      <a:lnTo>
                        <a:pt x="119850" y="87880"/>
                      </a:lnTo>
                      <a:lnTo>
                        <a:pt x="119626" y="93750"/>
                      </a:lnTo>
                      <a:lnTo>
                        <a:pt x="118953" y="98967"/>
                      </a:lnTo>
                      <a:lnTo>
                        <a:pt x="117906" y="104347"/>
                      </a:lnTo>
                      <a:lnTo>
                        <a:pt x="116336" y="109076"/>
                      </a:lnTo>
                      <a:lnTo>
                        <a:pt x="114317" y="113315"/>
                      </a:lnTo>
                      <a:lnTo>
                        <a:pt x="112000" y="116250"/>
                      </a:lnTo>
                      <a:lnTo>
                        <a:pt x="109607" y="118206"/>
                      </a:lnTo>
                      <a:lnTo>
                        <a:pt x="106990" y="119510"/>
                      </a:lnTo>
                      <a:lnTo>
                        <a:pt x="104224" y="120000"/>
                      </a:lnTo>
                      <a:lnTo>
                        <a:pt x="23925" y="120000"/>
                      </a:lnTo>
                      <a:lnTo>
                        <a:pt x="22803" y="111684"/>
                      </a:lnTo>
                      <a:lnTo>
                        <a:pt x="21682" y="103043"/>
                      </a:lnTo>
                      <a:lnTo>
                        <a:pt x="20336" y="94076"/>
                      </a:lnTo>
                      <a:lnTo>
                        <a:pt x="19065" y="85108"/>
                      </a:lnTo>
                      <a:lnTo>
                        <a:pt x="17794" y="76956"/>
                      </a:lnTo>
                      <a:lnTo>
                        <a:pt x="16747" y="69945"/>
                      </a:lnTo>
                      <a:lnTo>
                        <a:pt x="16224" y="65217"/>
                      </a:lnTo>
                      <a:lnTo>
                        <a:pt x="15401" y="60978"/>
                      </a:lnTo>
                      <a:lnTo>
                        <a:pt x="15028" y="59673"/>
                      </a:lnTo>
                      <a:lnTo>
                        <a:pt x="14579" y="57880"/>
                      </a:lnTo>
                      <a:lnTo>
                        <a:pt x="14056" y="55760"/>
                      </a:lnTo>
                      <a:lnTo>
                        <a:pt x="13084" y="52989"/>
                      </a:lnTo>
                      <a:lnTo>
                        <a:pt x="11962" y="49565"/>
                      </a:lnTo>
                      <a:lnTo>
                        <a:pt x="9719" y="44021"/>
                      </a:lnTo>
                      <a:lnTo>
                        <a:pt x="7551" y="39456"/>
                      </a:lnTo>
                      <a:lnTo>
                        <a:pt x="5383" y="36358"/>
                      </a:lnTo>
                      <a:lnTo>
                        <a:pt x="4411" y="35054"/>
                      </a:lnTo>
                      <a:lnTo>
                        <a:pt x="3663" y="34076"/>
                      </a:lnTo>
                      <a:lnTo>
                        <a:pt x="3065" y="33586"/>
                      </a:lnTo>
                      <a:lnTo>
                        <a:pt x="1719" y="32282"/>
                      </a:lnTo>
                      <a:lnTo>
                        <a:pt x="0" y="30489"/>
                      </a:lnTo>
                      <a:lnTo>
                        <a:pt x="2467" y="25271"/>
                      </a:lnTo>
                      <a:lnTo>
                        <a:pt x="5457" y="20380"/>
                      </a:lnTo>
                      <a:lnTo>
                        <a:pt x="8448" y="16630"/>
                      </a:lnTo>
                      <a:lnTo>
                        <a:pt x="8971" y="16141"/>
                      </a:lnTo>
                      <a:lnTo>
                        <a:pt x="10018" y="15163"/>
                      </a:lnTo>
                      <a:lnTo>
                        <a:pt x="11514" y="14184"/>
                      </a:lnTo>
                      <a:lnTo>
                        <a:pt x="13308" y="12554"/>
                      </a:lnTo>
                      <a:lnTo>
                        <a:pt x="15401" y="11086"/>
                      </a:lnTo>
                      <a:lnTo>
                        <a:pt x="17644" y="9456"/>
                      </a:lnTo>
                      <a:lnTo>
                        <a:pt x="19962" y="7826"/>
                      </a:lnTo>
                      <a:lnTo>
                        <a:pt x="22280" y="6195"/>
                      </a:lnTo>
                      <a:lnTo>
                        <a:pt x="24448" y="4728"/>
                      </a:lnTo>
                      <a:lnTo>
                        <a:pt x="26467" y="3097"/>
                      </a:lnTo>
                      <a:lnTo>
                        <a:pt x="28186" y="1956"/>
                      </a:lnTo>
                      <a:lnTo>
                        <a:pt x="29532" y="978"/>
                      </a:lnTo>
                      <a:lnTo>
                        <a:pt x="30504" y="163"/>
                      </a:lnTo>
                      <a:lnTo>
                        <a:pt x="3095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1195;p53">
                  <a:extLst>
                    <a:ext uri="{FF2B5EF4-FFF2-40B4-BE49-F238E27FC236}">
                      <a16:creationId xmlns:a16="http://schemas.microsoft.com/office/drawing/2014/main" id="{ED81C757-56A8-4279-9D32-9251F0CB50A7}"/>
                    </a:ext>
                  </a:extLst>
                </p:cNvPr>
                <p:cNvSpPr/>
                <p:nvPr/>
              </p:nvSpPr>
              <p:spPr>
                <a:xfrm>
                  <a:off x="5208588" y="423863"/>
                  <a:ext cx="1811400" cy="270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59947" y="0"/>
                      </a:moveTo>
                      <a:lnTo>
                        <a:pt x="60052" y="0"/>
                      </a:lnTo>
                      <a:lnTo>
                        <a:pt x="67624" y="492"/>
                      </a:lnTo>
                      <a:lnTo>
                        <a:pt x="74881" y="1405"/>
                      </a:lnTo>
                      <a:lnTo>
                        <a:pt x="81717" y="3022"/>
                      </a:lnTo>
                      <a:lnTo>
                        <a:pt x="88343" y="5061"/>
                      </a:lnTo>
                      <a:lnTo>
                        <a:pt x="94338" y="7662"/>
                      </a:lnTo>
                      <a:lnTo>
                        <a:pt x="99912" y="10685"/>
                      </a:lnTo>
                      <a:lnTo>
                        <a:pt x="104855" y="14130"/>
                      </a:lnTo>
                      <a:lnTo>
                        <a:pt x="109272" y="17996"/>
                      </a:lnTo>
                      <a:lnTo>
                        <a:pt x="112953" y="22073"/>
                      </a:lnTo>
                      <a:lnTo>
                        <a:pt x="116003" y="26432"/>
                      </a:lnTo>
                      <a:lnTo>
                        <a:pt x="118212" y="31142"/>
                      </a:lnTo>
                      <a:lnTo>
                        <a:pt x="119474" y="36133"/>
                      </a:lnTo>
                      <a:lnTo>
                        <a:pt x="120000" y="41124"/>
                      </a:lnTo>
                      <a:lnTo>
                        <a:pt x="119684" y="45694"/>
                      </a:lnTo>
                      <a:lnTo>
                        <a:pt x="118527" y="49982"/>
                      </a:lnTo>
                      <a:lnTo>
                        <a:pt x="116950" y="54130"/>
                      </a:lnTo>
                      <a:lnTo>
                        <a:pt x="114741" y="58137"/>
                      </a:lnTo>
                      <a:lnTo>
                        <a:pt x="112427" y="62987"/>
                      </a:lnTo>
                      <a:lnTo>
                        <a:pt x="111691" y="65307"/>
                      </a:lnTo>
                      <a:lnTo>
                        <a:pt x="111375" y="67697"/>
                      </a:lnTo>
                      <a:lnTo>
                        <a:pt x="111375" y="68400"/>
                      </a:lnTo>
                      <a:lnTo>
                        <a:pt x="111481" y="69173"/>
                      </a:lnTo>
                      <a:lnTo>
                        <a:pt x="112007" y="69947"/>
                      </a:lnTo>
                      <a:lnTo>
                        <a:pt x="112743" y="71001"/>
                      </a:lnTo>
                      <a:lnTo>
                        <a:pt x="113900" y="72196"/>
                      </a:lnTo>
                      <a:lnTo>
                        <a:pt x="114846" y="73462"/>
                      </a:lnTo>
                      <a:lnTo>
                        <a:pt x="116003" y="74657"/>
                      </a:lnTo>
                      <a:lnTo>
                        <a:pt x="116739" y="75500"/>
                      </a:lnTo>
                      <a:lnTo>
                        <a:pt x="117265" y="76063"/>
                      </a:lnTo>
                      <a:lnTo>
                        <a:pt x="113689" y="78312"/>
                      </a:lnTo>
                      <a:lnTo>
                        <a:pt x="110008" y="80000"/>
                      </a:lnTo>
                      <a:lnTo>
                        <a:pt x="106012" y="81335"/>
                      </a:lnTo>
                      <a:lnTo>
                        <a:pt x="101805" y="82390"/>
                      </a:lnTo>
                      <a:lnTo>
                        <a:pt x="97703" y="83163"/>
                      </a:lnTo>
                      <a:lnTo>
                        <a:pt x="93181" y="83866"/>
                      </a:lnTo>
                      <a:lnTo>
                        <a:pt x="88869" y="84569"/>
                      </a:lnTo>
                      <a:lnTo>
                        <a:pt x="84136" y="85061"/>
                      </a:lnTo>
                      <a:lnTo>
                        <a:pt x="79404" y="85483"/>
                      </a:lnTo>
                      <a:lnTo>
                        <a:pt x="76143" y="85834"/>
                      </a:lnTo>
                      <a:lnTo>
                        <a:pt x="81402" y="96028"/>
                      </a:lnTo>
                      <a:lnTo>
                        <a:pt x="81297" y="96379"/>
                      </a:lnTo>
                      <a:lnTo>
                        <a:pt x="81297" y="97223"/>
                      </a:lnTo>
                      <a:lnTo>
                        <a:pt x="81086" y="98488"/>
                      </a:lnTo>
                      <a:lnTo>
                        <a:pt x="80666" y="100246"/>
                      </a:lnTo>
                      <a:lnTo>
                        <a:pt x="79824" y="102284"/>
                      </a:lnTo>
                      <a:lnTo>
                        <a:pt x="78667" y="104604"/>
                      </a:lnTo>
                      <a:lnTo>
                        <a:pt x="77090" y="107065"/>
                      </a:lnTo>
                      <a:lnTo>
                        <a:pt x="75197" y="109806"/>
                      </a:lnTo>
                      <a:lnTo>
                        <a:pt x="72462" y="112337"/>
                      </a:lnTo>
                      <a:lnTo>
                        <a:pt x="69097" y="115008"/>
                      </a:lnTo>
                      <a:lnTo>
                        <a:pt x="64890" y="117609"/>
                      </a:lnTo>
                      <a:lnTo>
                        <a:pt x="60052" y="120000"/>
                      </a:lnTo>
                      <a:lnTo>
                        <a:pt x="59947" y="120000"/>
                      </a:lnTo>
                      <a:lnTo>
                        <a:pt x="54899" y="117609"/>
                      </a:lnTo>
                      <a:lnTo>
                        <a:pt x="50902" y="115008"/>
                      </a:lnTo>
                      <a:lnTo>
                        <a:pt x="47537" y="112337"/>
                      </a:lnTo>
                      <a:lnTo>
                        <a:pt x="44802" y="109806"/>
                      </a:lnTo>
                      <a:lnTo>
                        <a:pt x="42699" y="107065"/>
                      </a:lnTo>
                      <a:lnTo>
                        <a:pt x="41121" y="104604"/>
                      </a:lnTo>
                      <a:lnTo>
                        <a:pt x="39964" y="102284"/>
                      </a:lnTo>
                      <a:lnTo>
                        <a:pt x="39333" y="100246"/>
                      </a:lnTo>
                      <a:lnTo>
                        <a:pt x="38913" y="98488"/>
                      </a:lnTo>
                      <a:lnTo>
                        <a:pt x="38702" y="97223"/>
                      </a:lnTo>
                      <a:lnTo>
                        <a:pt x="38597" y="96379"/>
                      </a:lnTo>
                      <a:lnTo>
                        <a:pt x="38597" y="96028"/>
                      </a:lnTo>
                      <a:lnTo>
                        <a:pt x="43751" y="85834"/>
                      </a:lnTo>
                      <a:lnTo>
                        <a:pt x="40490" y="85483"/>
                      </a:lnTo>
                      <a:lnTo>
                        <a:pt x="35652" y="85061"/>
                      </a:lnTo>
                      <a:lnTo>
                        <a:pt x="31025" y="84569"/>
                      </a:lnTo>
                      <a:lnTo>
                        <a:pt x="26713" y="83866"/>
                      </a:lnTo>
                      <a:lnTo>
                        <a:pt x="22296" y="83163"/>
                      </a:lnTo>
                      <a:lnTo>
                        <a:pt x="17984" y="82390"/>
                      </a:lnTo>
                      <a:lnTo>
                        <a:pt x="13987" y="81335"/>
                      </a:lnTo>
                      <a:lnTo>
                        <a:pt x="9991" y="80000"/>
                      </a:lnTo>
                      <a:lnTo>
                        <a:pt x="6099" y="78312"/>
                      </a:lnTo>
                      <a:lnTo>
                        <a:pt x="2629" y="76063"/>
                      </a:lnTo>
                      <a:lnTo>
                        <a:pt x="3049" y="75500"/>
                      </a:lnTo>
                      <a:lnTo>
                        <a:pt x="3996" y="74657"/>
                      </a:lnTo>
                      <a:lnTo>
                        <a:pt x="4943" y="73462"/>
                      </a:lnTo>
                      <a:lnTo>
                        <a:pt x="6099" y="72196"/>
                      </a:lnTo>
                      <a:lnTo>
                        <a:pt x="7046" y="71001"/>
                      </a:lnTo>
                      <a:lnTo>
                        <a:pt x="7887" y="69947"/>
                      </a:lnTo>
                      <a:lnTo>
                        <a:pt x="8413" y="69173"/>
                      </a:lnTo>
                      <a:lnTo>
                        <a:pt x="8518" y="68400"/>
                      </a:lnTo>
                      <a:lnTo>
                        <a:pt x="8729" y="67697"/>
                      </a:lnTo>
                      <a:lnTo>
                        <a:pt x="8413" y="65307"/>
                      </a:lnTo>
                      <a:lnTo>
                        <a:pt x="7361" y="62987"/>
                      </a:lnTo>
                      <a:lnTo>
                        <a:pt x="5468" y="58137"/>
                      </a:lnTo>
                      <a:lnTo>
                        <a:pt x="3260" y="54130"/>
                      </a:lnTo>
                      <a:lnTo>
                        <a:pt x="1472" y="49982"/>
                      </a:lnTo>
                      <a:lnTo>
                        <a:pt x="525" y="45694"/>
                      </a:lnTo>
                      <a:lnTo>
                        <a:pt x="0" y="41124"/>
                      </a:lnTo>
                      <a:lnTo>
                        <a:pt x="525" y="36133"/>
                      </a:lnTo>
                      <a:lnTo>
                        <a:pt x="1893" y="31142"/>
                      </a:lnTo>
                      <a:lnTo>
                        <a:pt x="3996" y="26432"/>
                      </a:lnTo>
                      <a:lnTo>
                        <a:pt x="7046" y="22073"/>
                      </a:lnTo>
                      <a:lnTo>
                        <a:pt x="10727" y="17996"/>
                      </a:lnTo>
                      <a:lnTo>
                        <a:pt x="15144" y="14130"/>
                      </a:lnTo>
                      <a:lnTo>
                        <a:pt x="20087" y="10685"/>
                      </a:lnTo>
                      <a:lnTo>
                        <a:pt x="25661" y="7662"/>
                      </a:lnTo>
                      <a:lnTo>
                        <a:pt x="31866" y="5061"/>
                      </a:lnTo>
                      <a:lnTo>
                        <a:pt x="38282" y="3022"/>
                      </a:lnTo>
                      <a:lnTo>
                        <a:pt x="45118" y="1405"/>
                      </a:lnTo>
                      <a:lnTo>
                        <a:pt x="52375" y="492"/>
                      </a:lnTo>
                      <a:lnTo>
                        <a:pt x="5994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183222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38903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413971"/>
            <a:ext cx="8249304" cy="4049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4747327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6EA56C3-0E40-45E4-A596-DEFDB2102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1" b="6290"/>
          <a:stretch/>
        </p:blipFill>
        <p:spPr>
          <a:xfrm>
            <a:off x="811959" y="2212395"/>
            <a:ext cx="5512641" cy="2732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F3842-B927-4FB4-9B73-D09751400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9" t="13084"/>
          <a:stretch/>
        </p:blipFill>
        <p:spPr>
          <a:xfrm>
            <a:off x="5302343" y="823731"/>
            <a:ext cx="3295526" cy="1388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2DFA0A-0015-4CA2-87FC-F6A3DDF3C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55" y="501593"/>
            <a:ext cx="4943192" cy="1573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935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06B25-DB86-3CA2-E7C4-CAE40951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3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05E204-1D68-E7CA-B60E-7E1E4E04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582"/>
            <a:ext cx="4572000" cy="27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64DA019-6876-45C8-8048-AF7870EA049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69304" y="1809750"/>
            <a:ext cx="4219575" cy="2133600"/>
          </a:xfrm>
        </p:spPr>
        <p:txBody>
          <a:bodyPr lIns="0" tIns="0" rIns="0" bIns="0" anchor="t" anchorCtr="0"/>
          <a:lstStyle/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Addition of high speed filling lines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Upgraded water and sanitization systems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Installed inline labelers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Increased number of mixing tanks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Adding shear and powder blenders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Doubled warehouse space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1600" dirty="0"/>
              <a:t>Constructed 7,500 sq. ft. technical center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03360E-B56C-572A-5DC1-FB76FE74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304" y="610791"/>
            <a:ext cx="4343400" cy="1143000"/>
          </a:xfrm>
        </p:spPr>
        <p:txBody>
          <a:bodyPr/>
          <a:lstStyle/>
          <a:p>
            <a:r>
              <a:rPr lang="en-US" sz="3200" dirty="0">
                <a:solidFill>
                  <a:srgbClr val="595959"/>
                </a:solidFill>
                <a:latin typeface="+mj-lt"/>
              </a:rPr>
              <a:t>Manufacturing Investments</a:t>
            </a:r>
          </a:p>
        </p:txBody>
      </p:sp>
    </p:spTree>
    <p:extLst>
      <p:ext uri="{BB962C8B-B14F-4D97-AF65-F5344CB8AC3E}">
        <p14:creationId xmlns:p14="http://schemas.microsoft.com/office/powerpoint/2010/main" val="75682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36;p71"/>
          <p:cNvSpPr/>
          <p:nvPr/>
        </p:nvSpPr>
        <p:spPr>
          <a:xfrm>
            <a:off x="0" y="0"/>
            <a:ext cx="4029000" cy="51435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D9D9D"/>
              </a:solidFill>
            </a:endParaRPr>
          </a:p>
        </p:txBody>
      </p:sp>
      <p:sp>
        <p:nvSpPr>
          <p:cNvPr id="10" name="Google Shape;945;p67"/>
          <p:cNvSpPr txBox="1">
            <a:spLocks/>
          </p:cNvSpPr>
          <p:nvPr/>
        </p:nvSpPr>
        <p:spPr>
          <a:xfrm>
            <a:off x="142025" y="361950"/>
            <a:ext cx="3286975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Testimonials</a:t>
            </a:r>
          </a:p>
        </p:txBody>
      </p:sp>
      <p:pic>
        <p:nvPicPr>
          <p:cNvPr id="11" name="Picture 10" descr="ND quote 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1000" y="133350"/>
            <a:ext cx="3276600" cy="2895600"/>
          </a:xfrm>
          <a:prstGeom prst="rect">
            <a:avLst/>
          </a:prstGeom>
        </p:spPr>
      </p:pic>
      <p:sp>
        <p:nvSpPr>
          <p:cNvPr id="12" name="Subtitle 12"/>
          <p:cNvSpPr txBox="1">
            <a:spLocks/>
          </p:cNvSpPr>
          <p:nvPr/>
        </p:nvSpPr>
        <p:spPr>
          <a:xfrm>
            <a:off x="130350" y="1581150"/>
            <a:ext cx="3768300" cy="2247300"/>
          </a:xfrm>
          <a:prstGeom prst="rect">
            <a:avLst/>
          </a:prstGeom>
        </p:spPr>
        <p:txBody>
          <a:bodyPr/>
          <a:lstStyle/>
          <a:p>
            <a:pPr marL="231775" indent="-231775">
              <a:lnSpc>
                <a:spcPct val="114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Kutol has been private branding for more than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50 years</a:t>
            </a:r>
          </a:p>
          <a:p>
            <a:pPr marL="231775" indent="-231775">
              <a:lnSpc>
                <a:spcPct val="114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Nearly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60% of all products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we ship are private branded</a:t>
            </a:r>
          </a:p>
          <a:p>
            <a:pPr marL="231775" indent="-231775">
              <a:lnSpc>
                <a:spcPct val="114000"/>
              </a:lnSpc>
              <a:buClr>
                <a:schemeClr val="bg1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More than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200 partners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trust Kutol with their private brand</a:t>
            </a:r>
          </a:p>
        </p:txBody>
      </p:sp>
      <p:pic>
        <p:nvPicPr>
          <p:cNvPr id="8" name="Picture 7" descr="ND quote 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4" y="3028950"/>
            <a:ext cx="3838576" cy="1981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423000" y="2499500"/>
            <a:ext cx="605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Arial Black" pitchFamily="34" charset="0"/>
              </a:rPr>
              <a:t>Dispenser </a:t>
            </a:r>
            <a:r>
              <a:rPr lang="en" sz="4600" dirty="0">
                <a:solidFill>
                  <a:srgbClr val="75A6E7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Options</a:t>
            </a:r>
            <a:endParaRPr sz="4600" dirty="0">
              <a:solidFill>
                <a:srgbClr val="75A6E7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486000" y="3257550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No Touch </a:t>
            </a:r>
            <a:r>
              <a:rPr lang="en" sz="2000" dirty="0">
                <a:ea typeface="Arial Black"/>
              </a:rPr>
              <a:t>or </a:t>
            </a:r>
            <a:r>
              <a:rPr lang="en-US" sz="2000" dirty="0">
                <a:solidFill>
                  <a:srgbClr val="75A6E7"/>
                </a:solidFill>
                <a:ea typeface="Arial Black"/>
                <a:cs typeface="Arial Black"/>
                <a:sym typeface="Arial Black"/>
              </a:rPr>
              <a:t>Manual</a:t>
            </a:r>
            <a:endParaRPr sz="2000" dirty="0">
              <a:latin typeface="+mj-lt"/>
              <a:sym typeface="Arial Black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68" y="514350"/>
            <a:ext cx="3588600" cy="589350"/>
          </a:xfrm>
        </p:spPr>
        <p:txBody>
          <a:bodyPr/>
          <a:lstStyle/>
          <a:p>
            <a:pPr algn="l"/>
            <a:r>
              <a:rPr lang="en-US" sz="3200" dirty="0">
                <a:latin typeface="+mj-lt"/>
              </a:rPr>
              <a:t>Top Dispensing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1047750"/>
            <a:ext cx="3276600" cy="53340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Benefits of this technology</a:t>
            </a:r>
          </a:p>
        </p:txBody>
      </p:sp>
      <p:graphicFrame>
        <p:nvGraphicFramePr>
          <p:cNvPr id="6" name="Diagram 5"/>
          <p:cNvGraphicFramePr>
            <a:graphicFrameLocks noChangeAspect="1"/>
          </p:cNvGraphicFramePr>
          <p:nvPr/>
        </p:nvGraphicFramePr>
        <p:xfrm>
          <a:off x="2362200" y="1885950"/>
          <a:ext cx="6669980" cy="310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Eyes to DS push pad diagram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2114550"/>
            <a:ext cx="1573911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About Us</a:t>
            </a:r>
            <a:endParaRPr sz="3200" dirty="0">
              <a:latin typeface="+mj-lt"/>
            </a:endParaRPr>
          </a:p>
        </p:txBody>
      </p:sp>
      <p:sp>
        <p:nvSpPr>
          <p:cNvPr id="402" name="Google Shape;402;p50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Clean Hands for a Healthy World</a:t>
            </a:r>
            <a:endParaRPr dirty="0">
              <a:latin typeface="+mj-lt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1810875"/>
            <a:ext cx="9144000" cy="2001100"/>
            <a:chOff x="0" y="1810875"/>
            <a:chExt cx="9144000" cy="2001100"/>
          </a:xfrm>
        </p:grpSpPr>
        <p:pic>
          <p:nvPicPr>
            <p:cNvPr id="31" name="Picture 30" descr="Kutol logo HCS FINAL_201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7117" y="2190750"/>
              <a:ext cx="1876456" cy="1097280"/>
            </a:xfrm>
            <a:prstGeom prst="rect">
              <a:avLst/>
            </a:prstGeom>
          </p:spPr>
        </p:pic>
        <p:pic>
          <p:nvPicPr>
            <p:cNvPr id="27" name="Google Shape;403;p50"/>
            <p:cNvPicPr preferRelativeResize="0"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5" r="36908"/>
            <a:stretch/>
          </p:blipFill>
          <p:spPr>
            <a:xfrm>
              <a:off x="0" y="1812694"/>
              <a:ext cx="3001500" cy="1999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3154" y="1885950"/>
              <a:ext cx="682445" cy="6858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Google Shape;404;p50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500" y="1810875"/>
              <a:ext cx="3001500" cy="2000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roup 54"/>
          <p:cNvGrpSpPr/>
          <p:nvPr/>
        </p:nvGrpSpPr>
        <p:grpSpPr>
          <a:xfrm>
            <a:off x="6705600" y="4136388"/>
            <a:ext cx="2031334" cy="572701"/>
            <a:chOff x="6884066" y="4136388"/>
            <a:chExt cx="2031334" cy="572701"/>
          </a:xfrm>
        </p:grpSpPr>
        <p:sp>
          <p:nvSpPr>
            <p:cNvPr id="14" name="Google Shape;420;p50"/>
            <p:cNvSpPr txBox="1"/>
            <p:nvPr/>
          </p:nvSpPr>
          <p:spPr>
            <a:xfrm>
              <a:off x="7086600" y="4136388"/>
              <a:ext cx="1828800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595959"/>
                  </a:solidFill>
                  <a:latin typeface="+mn-lt"/>
                  <a:ea typeface="Muli"/>
                  <a:cs typeface="Muli"/>
                  <a:sym typeface="Muli"/>
                </a:rPr>
                <a:t>Fourth Generation Family Owned</a:t>
              </a:r>
            </a:p>
          </p:txBody>
        </p:sp>
        <p:grpSp>
          <p:nvGrpSpPr>
            <p:cNvPr id="44" name="Google Shape;326;p45"/>
            <p:cNvGrpSpPr>
              <a:grpSpLocks noChangeAspect="1"/>
            </p:cNvGrpSpPr>
            <p:nvPr/>
          </p:nvGrpSpPr>
          <p:grpSpPr>
            <a:xfrm rot="10800000">
              <a:off x="6884066" y="4255708"/>
              <a:ext cx="220644" cy="274320"/>
              <a:chOff x="0" y="46600"/>
              <a:chExt cx="3121800" cy="5004600"/>
            </a:xfrm>
          </p:grpSpPr>
          <p:sp>
            <p:nvSpPr>
              <p:cNvPr id="45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609600" y="4129615"/>
            <a:ext cx="2349412" cy="568962"/>
            <a:chOff x="698588" y="4129615"/>
            <a:chExt cx="2349412" cy="568962"/>
          </a:xfrm>
        </p:grpSpPr>
        <p:sp>
          <p:nvSpPr>
            <p:cNvPr id="12" name="Google Shape;414;p50"/>
            <p:cNvSpPr txBox="1"/>
            <p:nvPr/>
          </p:nvSpPr>
          <p:spPr>
            <a:xfrm>
              <a:off x="914400" y="4129615"/>
              <a:ext cx="2133600" cy="56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  <a:latin typeface="+mn-lt"/>
                  <a:ea typeface="Muli"/>
                  <a:cs typeface="Muli"/>
                  <a:sym typeface="Muli"/>
                </a:rPr>
                <a:t>FDA-registered, LEED Silver Certified Facility</a:t>
              </a:r>
              <a:endParaRPr b="1" dirty="0">
                <a:solidFill>
                  <a:srgbClr val="595959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50" name="Google Shape;326;p45"/>
            <p:cNvGrpSpPr>
              <a:grpSpLocks noChangeAspect="1"/>
            </p:cNvGrpSpPr>
            <p:nvPr/>
          </p:nvGrpSpPr>
          <p:grpSpPr>
            <a:xfrm rot="10800000">
              <a:off x="698588" y="4248150"/>
              <a:ext cx="220644" cy="274320"/>
              <a:chOff x="0" y="46600"/>
              <a:chExt cx="3121800" cy="5004600"/>
            </a:xfrm>
          </p:grpSpPr>
          <p:sp>
            <p:nvSpPr>
              <p:cNvPr id="51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5" name="Group 53"/>
          <p:cNvGrpSpPr/>
          <p:nvPr/>
        </p:nvGrpSpPr>
        <p:grpSpPr>
          <a:xfrm>
            <a:off x="3835577" y="4132524"/>
            <a:ext cx="2336623" cy="572701"/>
            <a:chOff x="3759377" y="4132524"/>
            <a:chExt cx="2336623" cy="572701"/>
          </a:xfrm>
        </p:grpSpPr>
        <p:sp>
          <p:nvSpPr>
            <p:cNvPr id="36" name="Google Shape;417;p50"/>
            <p:cNvSpPr txBox="1"/>
            <p:nvPr/>
          </p:nvSpPr>
          <p:spPr>
            <a:xfrm>
              <a:off x="3975946" y="4132524"/>
              <a:ext cx="2120054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  <a:latin typeface="+mn-lt"/>
                  <a:ea typeface="Muli"/>
                  <a:cs typeface="Muli"/>
                  <a:sym typeface="Muli"/>
                </a:rPr>
                <a:t>Sole Focus on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  <a:latin typeface="+mn-lt"/>
                  <a:ea typeface="Muli"/>
                  <a:cs typeface="Muli"/>
                  <a:sym typeface="Muli"/>
                </a:rPr>
                <a:t>Skin Care</a:t>
              </a:r>
              <a:endParaRPr b="1" dirty="0">
                <a:solidFill>
                  <a:srgbClr val="595959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37" name="Google Shape;326;p45"/>
            <p:cNvGrpSpPr>
              <a:grpSpLocks noChangeAspect="1"/>
            </p:cNvGrpSpPr>
            <p:nvPr/>
          </p:nvGrpSpPr>
          <p:grpSpPr>
            <a:xfrm rot="10800000">
              <a:off x="3759377" y="4248150"/>
              <a:ext cx="220644" cy="274320"/>
              <a:chOff x="0" y="46600"/>
              <a:chExt cx="3121800" cy="5004600"/>
            </a:xfrm>
          </p:grpSpPr>
          <p:sp>
            <p:nvSpPr>
              <p:cNvPr id="38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28575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No Touch and Manual</a:t>
            </a:r>
            <a:endParaRPr sz="3200" dirty="0">
              <a:latin typeface="+mj-lt"/>
            </a:endParaRPr>
          </a:p>
        </p:txBody>
      </p:sp>
      <p:sp>
        <p:nvSpPr>
          <p:cNvPr id="363" name="Google Shape;363;p47"/>
          <p:cNvSpPr txBox="1">
            <a:spLocks noGrp="1"/>
          </p:cNvSpPr>
          <p:nvPr>
            <p:ph type="subTitle" idx="2"/>
          </p:nvPr>
        </p:nvSpPr>
        <p:spPr>
          <a:xfrm>
            <a:off x="370483" y="742950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Wall Mount, Counter and Floor Stands</a:t>
            </a:r>
            <a:endParaRPr dirty="0">
              <a:latin typeface="+mj-lt"/>
            </a:endParaRPr>
          </a:p>
        </p:txBody>
      </p:sp>
      <p:grpSp>
        <p:nvGrpSpPr>
          <p:cNvPr id="3" name="Group 22"/>
          <p:cNvGrpSpPr>
            <a:grpSpLocks noChangeAspect="1"/>
          </p:cNvGrpSpPr>
          <p:nvPr/>
        </p:nvGrpSpPr>
        <p:grpSpPr>
          <a:xfrm>
            <a:off x="1219200" y="1982931"/>
            <a:ext cx="3821430" cy="3108960"/>
            <a:chOff x="1295399" y="2372178"/>
            <a:chExt cx="3364599" cy="2737301"/>
          </a:xfrm>
        </p:grpSpPr>
        <p:pic>
          <p:nvPicPr>
            <p:cNvPr id="10" name="Picture 9" descr="category page NoTouch extended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95399" y="2372178"/>
              <a:ext cx="3364599" cy="27373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06213" y="4738803"/>
              <a:ext cx="1005377" cy="25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95959"/>
                  </a:solidFill>
                </a:rPr>
                <a:t>No Touch</a:t>
              </a:r>
            </a:p>
          </p:txBody>
        </p:sp>
      </p:grpSp>
      <p:sp>
        <p:nvSpPr>
          <p:cNvPr id="12" name="Text Placeholder 3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2743200" cy="762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Designer Series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Sleek, modern styling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91440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b="1" dirty="0"/>
          </a:p>
          <a:p>
            <a:pPr marL="91440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1600" b="1" dirty="0"/>
          </a:p>
          <a:p>
            <a:pPr marL="0" lvl="5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2217063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Manual</a:t>
            </a:r>
          </a:p>
          <a:p>
            <a:pPr algn="ctr"/>
            <a:r>
              <a:rPr lang="en-US" sz="1000" dirty="0">
                <a:solidFill>
                  <a:srgbClr val="595959"/>
                </a:solidFill>
              </a:rPr>
              <a:t>(six color options)</a:t>
            </a:r>
          </a:p>
        </p:txBody>
      </p:sp>
      <p:pic>
        <p:nvPicPr>
          <p:cNvPr id="21" name="Picture 20" descr="DS_HG_ Hand pushing retouched.DRKR.CRO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00" y="209550"/>
            <a:ext cx="1732117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800350"/>
            <a:ext cx="10800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428750"/>
            <a:ext cx="825798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_Manual.HG.Gra.Antib.angled.sm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1703070"/>
            <a:ext cx="1319490" cy="2011680"/>
          </a:xfrm>
          <a:prstGeom prst="rect">
            <a:avLst/>
          </a:prstGeom>
        </p:spPr>
      </p:pic>
      <p:pic>
        <p:nvPicPr>
          <p:cNvPr id="24" name="Picture 23" descr="SL001KIDS.KidsMulti.angled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172" y="2815590"/>
            <a:ext cx="1363228" cy="17373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43815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Custom Branded DECO Dispensers</a:t>
            </a:r>
            <a:endParaRPr sz="3200" dirty="0">
              <a:latin typeface="+mj-lt"/>
            </a:endParaRPr>
          </a:p>
        </p:txBody>
      </p:sp>
      <p:pic>
        <p:nvPicPr>
          <p:cNvPr id="4098" name="Picture 2" descr="M:\New Website\WEB images\NEW HG &amp; KP WEB Images\Images_DISP_Usage_Large_2018\DECO_group_lg_HG_KP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14400" y="2675751"/>
            <a:ext cx="354724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222938" y="4733151"/>
            <a:ext cx="937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Manual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4600" y="4656951"/>
            <a:ext cx="1005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No Touch</a:t>
            </a:r>
          </a:p>
        </p:txBody>
      </p:sp>
      <p:pic>
        <p:nvPicPr>
          <p:cNvPr id="33" name="Picture 32" descr="category page DECO NoTouc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00" y="1847440"/>
            <a:ext cx="3872914" cy="277903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5EE5E6E-57E4-72AB-09A7-4A3093D389FC}"/>
              </a:ext>
            </a:extLst>
          </p:cNvPr>
          <p:cNvSpPr txBox="1">
            <a:spLocks/>
          </p:cNvSpPr>
          <p:nvPr/>
        </p:nvSpPr>
        <p:spPr>
          <a:xfrm>
            <a:off x="475107" y="1123950"/>
            <a:ext cx="5620893" cy="1749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r>
              <a:rPr lang="en-US" sz="1800" dirty="0">
                <a:solidFill>
                  <a:srgbClr val="595959"/>
                </a:solidFill>
                <a:cs typeface="Arial"/>
              </a:rPr>
              <a:t>Full-color UV digital printing – </a:t>
            </a:r>
            <a:r>
              <a:rPr lang="en-US" sz="1800" b="1" dirty="0">
                <a:solidFill>
                  <a:srgbClr val="595959"/>
                </a:solidFill>
                <a:cs typeface="Arial"/>
              </a:rPr>
              <a:t>NOT</a:t>
            </a:r>
            <a:r>
              <a:rPr lang="en-US" sz="1800" dirty="0">
                <a:solidFill>
                  <a:srgbClr val="595959"/>
                </a:solidFill>
                <a:cs typeface="Arial"/>
              </a:rPr>
              <a:t> a sticker</a:t>
            </a:r>
          </a:p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r>
              <a:rPr lang="en-US" sz="1800" dirty="0">
                <a:solidFill>
                  <a:srgbClr val="595959"/>
                </a:solidFill>
                <a:cs typeface="Arial"/>
              </a:rPr>
              <a:t>Large 3.5” x 3.5” printing area</a:t>
            </a:r>
          </a:p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r>
              <a:rPr lang="en-US" sz="1800" dirty="0">
                <a:solidFill>
                  <a:srgbClr val="595959"/>
                </a:solidFill>
                <a:cs typeface="Arial"/>
              </a:rPr>
              <a:t>Easy, professional process</a:t>
            </a:r>
          </a:p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r>
              <a:rPr lang="en-US" sz="1800" b="1" dirty="0">
                <a:solidFill>
                  <a:srgbClr val="595959"/>
                </a:solidFill>
                <a:cs typeface="Arial"/>
              </a:rPr>
              <a:t>LOW 24 MINIMUM</a:t>
            </a:r>
          </a:p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endParaRPr lang="en-US" sz="1600" dirty="0">
              <a:solidFill>
                <a:srgbClr val="595959"/>
              </a:solidFill>
              <a:cs typeface="Arial"/>
            </a:endParaRPr>
          </a:p>
          <a:p>
            <a:pPr marL="285750" lvl="5" indent="-28575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100000"/>
            </a:pPr>
            <a:endParaRPr lang="en-US" sz="1600" dirty="0">
              <a:solidFill>
                <a:srgbClr val="595959"/>
              </a:solidFill>
              <a:cs typeface="Arial"/>
            </a:endParaRPr>
          </a:p>
          <a:p>
            <a:pPr>
              <a:buClrTx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Counter Mount, Sinktop and Portable</a:t>
            </a:r>
            <a:r>
              <a:rPr lang="en-US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475" y="1200150"/>
            <a:ext cx="7554325" cy="990600"/>
          </a:xfrm>
        </p:spPr>
        <p:txBody>
          <a:bodyPr lIns="0" tIns="0" rIns="0" bIns="0"/>
          <a:lstStyle/>
          <a:p>
            <a:pPr marL="115888" indent="-1588">
              <a:buNone/>
            </a:pPr>
            <a:r>
              <a:rPr lang="en-US" sz="2000" b="1" dirty="0">
                <a:latin typeface="+mn-lt"/>
              </a:rPr>
              <a:t>TOPFILL</a:t>
            </a:r>
            <a:r>
              <a:rPr lang="en-US" sz="2000" b="1" baseline="30000" dirty="0">
                <a:latin typeface="+mn-lt"/>
              </a:rPr>
              <a:t>™ </a:t>
            </a:r>
            <a:r>
              <a:rPr lang="en-US" sz="2000" b="1" dirty="0">
                <a:latin typeface="+mn-lt"/>
              </a:rPr>
              <a:t>Counter Mount</a:t>
            </a:r>
            <a:endParaRPr lang="en-US" sz="2000" dirty="0">
              <a:latin typeface="+mn-lt"/>
            </a:endParaRPr>
          </a:p>
          <a:p>
            <a:pPr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n-lt"/>
              </a:rPr>
              <a:t>Patented design – refills from ABOVE the counter</a:t>
            </a:r>
          </a:p>
          <a:p>
            <a:pPr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n-lt"/>
              </a:rPr>
              <a:t>Sealed system eliminates risk of contamination</a:t>
            </a:r>
          </a:p>
          <a:p>
            <a:pPr marL="573088" lvl="1" indent="-1588"/>
            <a:endParaRPr lang="en-US" dirty="0"/>
          </a:p>
          <a:p>
            <a:pPr>
              <a:buFont typeface="Courier New" pitchFamily="49" charset="0"/>
              <a:buChar char="o"/>
            </a:pPr>
            <a:endParaRPr lang="en-US" dirty="0"/>
          </a:p>
        </p:txBody>
      </p:sp>
      <p:pic>
        <p:nvPicPr>
          <p:cNvPr id="9" name="Picture 8" descr="image for insructions.cro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297348"/>
            <a:ext cx="2763479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6821715" y="2367974"/>
            <a:ext cx="1941285" cy="2428221"/>
            <a:chOff x="6629400" y="2114550"/>
            <a:chExt cx="1941285" cy="2428221"/>
          </a:xfrm>
        </p:grpSpPr>
        <p:pic>
          <p:nvPicPr>
            <p:cNvPr id="3077" name="Picture 5" descr="G:\Kutol WEBSITE 2020\Group images 600x600\SmallBottles_600x600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2114550"/>
              <a:ext cx="1920240" cy="192024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665685" y="4019551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Specialty bottles</a:t>
              </a:r>
            </a:p>
            <a:p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33800" y="2291905"/>
            <a:ext cx="2819400" cy="2489645"/>
            <a:chOff x="3138714" y="1962150"/>
            <a:chExt cx="2819400" cy="2489645"/>
          </a:xfrm>
        </p:grpSpPr>
        <p:pic>
          <p:nvPicPr>
            <p:cNvPr id="3076" name="Picture 4" descr="G:\Kutol WEBSITE 2020\Group images 600x600\CleanShape_600x6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962150"/>
              <a:ext cx="2212848" cy="201168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3138714" y="3928575"/>
              <a:ext cx="281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Clean Shape</a:t>
              </a:r>
              <a:r>
                <a:rPr lang="en-US" baseline="30000" dirty="0">
                  <a:solidFill>
                    <a:srgbClr val="595959"/>
                  </a:solidFill>
                  <a:latin typeface="+mn-lt"/>
                </a:rPr>
                <a:t>®</a:t>
              </a:r>
              <a:endParaRPr lang="en-US" dirty="0">
                <a:solidFill>
                  <a:srgbClr val="595959"/>
                </a:solidFill>
                <a:latin typeface="+mn-lt"/>
              </a:endParaRPr>
            </a:p>
            <a:p>
              <a:pPr algn="ctr"/>
              <a:r>
                <a:rPr lang="en-US" dirty="0">
                  <a:solidFill>
                    <a:srgbClr val="595959"/>
                  </a:solidFill>
                  <a:latin typeface="+mn-lt"/>
                </a:rPr>
                <a:t>portable bottles</a:t>
              </a: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Kutol WEBSITE 2020\Group images 600x600\PumpGallons_600x600.jpg"/>
          <p:cNvPicPr>
            <a:picLocks noChangeAspect="1" noChangeArrowheads="1"/>
          </p:cNvPicPr>
          <p:nvPr/>
        </p:nvPicPr>
        <p:blipFill>
          <a:blip r:embed="rId3"/>
          <a:srcRect l="7679" t="5208" r="8988" b="8253"/>
          <a:stretch>
            <a:fillRect/>
          </a:stretch>
        </p:blipFill>
        <p:spPr bwMode="auto">
          <a:xfrm>
            <a:off x="2377439" y="3378744"/>
            <a:ext cx="1584961" cy="16459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83" y="361950"/>
            <a:ext cx="8460000" cy="572700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Heavy Duty and Bulk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DuraView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Large capacity:  2 L and 4 L refills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Waterproof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00000"/>
              </a:lnSpc>
              <a:buNone/>
            </a:pPr>
            <a:endParaRPr lang="en-US" dirty="0"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1" dirty="0">
                <a:latin typeface="+mn-lt"/>
              </a:rPr>
              <a:t>	Gallons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	Flat top, pour top and pump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6248400" y="3867150"/>
            <a:ext cx="2743200" cy="990600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800" b="1" dirty="0">
                <a:latin typeface="+mn-lt"/>
              </a:rPr>
              <a:t>Capacity Plus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Largest bag-in-box system</a:t>
            </a:r>
          </a:p>
          <a:p>
            <a:pPr>
              <a:lnSpc>
                <a:spcPct val="100000"/>
              </a:lnSpc>
              <a:buNone/>
            </a:pPr>
            <a:r>
              <a:rPr lang="en-US" sz="1600" dirty="0">
                <a:latin typeface="+mn-lt"/>
              </a:rPr>
              <a:t>3.5 L and 8 L refills</a:t>
            </a:r>
          </a:p>
          <a:p>
            <a:endParaRPr lang="en-US" dirty="0"/>
          </a:p>
        </p:txBody>
      </p:sp>
      <p:pic>
        <p:nvPicPr>
          <p:cNvPr id="2051" name="Picture 3" descr="G:\Kutol WEBSITE 2020\Group images 600x600\CapacityPlus_600x600.jpg"/>
          <p:cNvPicPr>
            <a:picLocks noChangeAspect="1" noChangeArrowheads="1"/>
          </p:cNvPicPr>
          <p:nvPr/>
        </p:nvPicPr>
        <p:blipFill>
          <a:blip r:embed="rId4"/>
          <a:srcRect l="17361" r="16667" b="6250"/>
          <a:stretch>
            <a:fillRect/>
          </a:stretch>
        </p:blipFill>
        <p:spPr bwMode="auto">
          <a:xfrm>
            <a:off x="6908147" y="2038350"/>
            <a:ext cx="1286933" cy="1828800"/>
          </a:xfrm>
          <a:prstGeom prst="rect">
            <a:avLst/>
          </a:prstGeom>
          <a:noFill/>
        </p:spPr>
      </p:pic>
      <p:pic>
        <p:nvPicPr>
          <p:cNvPr id="2052" name="Picture 4" descr="G:\Kutol WEBSITE 2020\Group images 600x600\FlatGallons_600x600.jpg"/>
          <p:cNvPicPr>
            <a:picLocks noChangeAspect="1" noChangeArrowheads="1"/>
          </p:cNvPicPr>
          <p:nvPr/>
        </p:nvPicPr>
        <p:blipFill>
          <a:blip r:embed="rId5"/>
          <a:srcRect l="6018" t="17072" r="5093" b="16262"/>
          <a:stretch>
            <a:fillRect/>
          </a:stretch>
        </p:blipFill>
        <p:spPr bwMode="auto">
          <a:xfrm>
            <a:off x="381000" y="3486150"/>
            <a:ext cx="1828800" cy="1371600"/>
          </a:xfrm>
          <a:prstGeom prst="rect">
            <a:avLst/>
          </a:prstGeom>
          <a:noFill/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8293BDD-70CC-4CF4-9B8D-BB974BFE2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689" y="1173544"/>
            <a:ext cx="2443825" cy="244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386625" y="2499500"/>
            <a:ext cx="62427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Arial Black" pitchFamily="34" charset="0"/>
              </a:rPr>
              <a:t>Formula </a:t>
            </a:r>
            <a:r>
              <a:rPr lang="en" sz="4600" dirty="0">
                <a:solidFill>
                  <a:srgbClr val="75A6E7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Options</a:t>
            </a:r>
            <a:endParaRPr sz="4600" dirty="0">
              <a:solidFill>
                <a:srgbClr val="75A6E7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419364" y="3247775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Soap, sanitizer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Arial Black"/>
                <a:cs typeface="Arial Black"/>
                <a:sym typeface="Arial Black"/>
              </a:rPr>
              <a:t>and</a:t>
            </a:r>
            <a:r>
              <a:rPr lang="en-US" sz="2000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 specialty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Arial Black"/>
                <a:cs typeface="Arial Black"/>
                <a:sym typeface="Arial Black"/>
              </a:rPr>
              <a:t>skin care</a:t>
            </a:r>
            <a:endParaRPr sz="2000" dirty="0">
              <a:solidFill>
                <a:schemeClr val="bg1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103361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Top </a:t>
            </a:r>
            <a:r>
              <a:rPr lang="en-US" sz="3200" dirty="0">
                <a:latin typeface="+mj-lt"/>
              </a:rPr>
              <a:t>Formulas</a:t>
            </a:r>
            <a:endParaRPr sz="3200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0483" y="967325"/>
            <a:ext cx="4963525" cy="3943350"/>
          </a:xfrm>
        </p:spPr>
        <p:txBody>
          <a:bodyPr/>
          <a:lstStyle/>
          <a:p>
            <a:pPr marL="114300" indent="0">
              <a:buSzPct val="100000"/>
              <a:buNone/>
            </a:pPr>
            <a:r>
              <a:rPr lang="en-US" sz="1600" u="sng" dirty="0"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690: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Luxury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213: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Advanced Antibacterial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686: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Luxury Dye &amp; Fragrance Free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+mn-lt"/>
              </a:rPr>
              <a:t>566: Pink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 Lotion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Skin Cleanser</a:t>
            </a:r>
          </a:p>
          <a:p>
            <a:pPr indent="-230188">
              <a:buSzPct val="100000"/>
              <a:buFont typeface="Arial" pitchFamily="34" charset="0"/>
              <a:buChar char="•"/>
            </a:pPr>
            <a:r>
              <a:rPr lang="en-US" sz="1500" dirty="0">
                <a:latin typeface="+mn-lt"/>
              </a:rPr>
              <a:t>683: Foaming </a:t>
            </a:r>
            <a:r>
              <a:rPr lang="en-US" sz="1500" dirty="0">
                <a:solidFill>
                  <a:srgbClr val="75A6E7"/>
                </a:solidFill>
                <a:latin typeface="+mn-lt"/>
              </a:rPr>
              <a:t>E2 Sanitizing </a:t>
            </a:r>
            <a:r>
              <a:rPr lang="en-US" sz="1500" dirty="0">
                <a:solidFill>
                  <a:srgbClr val="595959"/>
                </a:solidFill>
                <a:latin typeface="+mn-lt"/>
              </a:rPr>
              <a:t>Soap</a:t>
            </a:r>
          </a:p>
          <a:p>
            <a:pPr marL="114300" indent="0">
              <a:buSzPct val="100000"/>
              <a:buNone/>
            </a:pPr>
            <a:endParaRPr lang="en-US" sz="1000" dirty="0">
              <a:solidFill>
                <a:srgbClr val="75A6E7"/>
              </a:solidFill>
              <a:latin typeface="+mn-lt"/>
            </a:endParaRP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r>
              <a:rPr lang="en-US" sz="1600" u="sng" dirty="0">
                <a:solidFill>
                  <a:srgbClr val="595959"/>
                </a:solidFill>
                <a:latin typeface="Arial"/>
              </a:rPr>
              <a:t>Sanitizer</a:t>
            </a:r>
          </a:p>
          <a:p>
            <a:pPr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688: Foaming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 62%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</a:t>
            </a:r>
          </a:p>
          <a:p>
            <a:pPr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056: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62%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 Gel</a:t>
            </a:r>
          </a:p>
          <a:p>
            <a:pPr lvl="0" indent="-230188">
              <a:buClr>
                <a:srgbClr val="595959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682: Foaming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No Alcohol 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Hand Sanitizer</a:t>
            </a: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endParaRPr lang="en-US" sz="1000" dirty="0">
              <a:solidFill>
                <a:srgbClr val="75A6E7"/>
              </a:solidFill>
              <a:latin typeface="Arial"/>
            </a:endParaRPr>
          </a:p>
          <a:p>
            <a:pPr marL="114300" lvl="0" indent="0">
              <a:buClr>
                <a:srgbClr val="595959"/>
              </a:buClr>
              <a:buSzPct val="100000"/>
              <a:buNone/>
            </a:pPr>
            <a:r>
              <a:rPr lang="en-US" sz="1600" u="sng" dirty="0">
                <a:solidFill>
                  <a:srgbClr val="595959"/>
                </a:solidFill>
                <a:latin typeface="Arial"/>
              </a:rPr>
              <a:t>Heavy Duty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045: 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Super-Scrub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 with Scrubbers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Arial"/>
              </a:rPr>
              <a:t>016:</a:t>
            </a:r>
            <a:r>
              <a:rPr lang="en-US" sz="1500" dirty="0">
                <a:solidFill>
                  <a:srgbClr val="75A6E7"/>
                </a:solidFill>
                <a:latin typeface="Arial"/>
              </a:rPr>
              <a:t> Sock-It</a:t>
            </a:r>
            <a:r>
              <a:rPr lang="en-US" sz="1500" dirty="0">
                <a:solidFill>
                  <a:srgbClr val="595959"/>
                </a:solidFill>
                <a:latin typeface="Arial"/>
              </a:rPr>
              <a:t> with Pumice</a:t>
            </a:r>
          </a:p>
          <a:p>
            <a:pPr indent="-230188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595959"/>
              </a:solidFill>
              <a:latin typeface="Arial"/>
            </a:endParaRPr>
          </a:p>
          <a:p>
            <a:pPr marL="114300" indent="0">
              <a:buSzPct val="100000"/>
              <a:buNone/>
            </a:pPr>
            <a:endParaRPr lang="en-US" sz="1600" dirty="0">
              <a:solidFill>
                <a:srgbClr val="75A6E7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08DFA0-9020-4AF4-AF69-0EE53542CE40}"/>
              </a:ext>
            </a:extLst>
          </p:cNvPr>
          <p:cNvGrpSpPr/>
          <p:nvPr/>
        </p:nvGrpSpPr>
        <p:grpSpPr>
          <a:xfrm>
            <a:off x="5160336" y="257398"/>
            <a:ext cx="2714658" cy="3831494"/>
            <a:chOff x="5598533" y="811217"/>
            <a:chExt cx="2714658" cy="3831494"/>
          </a:xfrm>
        </p:grpSpPr>
        <p:pic>
          <p:nvPicPr>
            <p:cNvPr id="3074" name="Picture 2" descr="M:\JPG PRODUCT PICs High-Res\Home Depot 1000 x 1000\69041_prod_image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533" y="811217"/>
              <a:ext cx="1536450" cy="15762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2F876D-D57B-4C0E-8066-7E3ED990D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7761" y="2648586"/>
              <a:ext cx="914840" cy="19938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77BF56-B211-4553-BD8F-8ECAD9760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0189" y="1122401"/>
              <a:ext cx="793224" cy="14520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C6067C-F777-461D-BF9F-925362298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4983" y="2778527"/>
              <a:ext cx="1178208" cy="1864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65B0C2-2C98-40DF-A62C-ECF42992B019}"/>
              </a:ext>
            </a:extLst>
          </p:cNvPr>
          <p:cNvGrpSpPr/>
          <p:nvPr/>
        </p:nvGrpSpPr>
        <p:grpSpPr>
          <a:xfrm>
            <a:off x="6197741" y="4248150"/>
            <a:ext cx="2717659" cy="785554"/>
            <a:chOff x="6197741" y="4248150"/>
            <a:chExt cx="2717659" cy="785554"/>
          </a:xfrm>
        </p:grpSpPr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E45913E-DAEE-4A2B-9755-69A62E06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7741" y="4305771"/>
              <a:ext cx="1332555" cy="6774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EA99A3-3207-40B1-829C-8E49B1C46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252" t="3293" r="4322" b="5232"/>
            <a:stretch/>
          </p:blipFill>
          <p:spPr>
            <a:xfrm>
              <a:off x="7658514" y="4248150"/>
              <a:ext cx="1256886" cy="785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8762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25" y="687000"/>
            <a:ext cx="3588600" cy="1427550"/>
          </a:xfrm>
        </p:spPr>
        <p:txBody>
          <a:bodyPr/>
          <a:lstStyle/>
          <a:p>
            <a:pPr algn="l"/>
            <a:r>
              <a:rPr lang="en-US" sz="3600" dirty="0">
                <a:latin typeface="+mj-lt"/>
              </a:rPr>
              <a:t>The Kutol Difference</a:t>
            </a:r>
          </a:p>
        </p:txBody>
      </p:sp>
      <p:graphicFrame>
        <p:nvGraphicFramePr>
          <p:cNvPr id="6" name="Diagram 5"/>
          <p:cNvGraphicFramePr>
            <a:graphicFrameLocks noChangeAspect="1"/>
          </p:cNvGraphicFramePr>
          <p:nvPr/>
        </p:nvGraphicFramePr>
        <p:xfrm>
          <a:off x="3657600" y="1428750"/>
          <a:ext cx="5074920" cy="338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Kutol logo HCS FINAL_2019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704" y="133350"/>
            <a:ext cx="1407343" cy="8229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5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Digital Resources</a:t>
            </a:r>
            <a:endParaRPr sz="3200" dirty="0">
              <a:latin typeface="+mj-lt"/>
            </a:endParaRPr>
          </a:p>
        </p:txBody>
      </p:sp>
      <p:sp>
        <p:nvSpPr>
          <p:cNvPr id="877" name="Google Shape;877;p65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4E6E9A"/>
                </a:solidFill>
                <a:latin typeface="+mj-lt"/>
                <a:ea typeface="Muli"/>
                <a:cs typeface="Muli"/>
                <a:sym typeface="Muli"/>
                <a:hlinkClick r:id="rId3"/>
              </a:rPr>
              <a:t>Kutol.com</a:t>
            </a:r>
            <a:endParaRPr dirty="0">
              <a:solidFill>
                <a:srgbClr val="595959"/>
              </a:solidFill>
              <a:latin typeface="+mj-lt"/>
              <a:ea typeface="Muli"/>
              <a:cs typeface="Muli"/>
              <a:sym typeface="Mul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A45FE9-C753-4E76-9F90-6F472F2159EB}"/>
              </a:ext>
            </a:extLst>
          </p:cNvPr>
          <p:cNvGrpSpPr/>
          <p:nvPr/>
        </p:nvGrpSpPr>
        <p:grpSpPr>
          <a:xfrm>
            <a:off x="102949" y="1249134"/>
            <a:ext cx="4805601" cy="3430400"/>
            <a:chOff x="0" y="1123950"/>
            <a:chExt cx="4805601" cy="3430400"/>
          </a:xfrm>
        </p:grpSpPr>
        <p:pic>
          <p:nvPicPr>
            <p:cNvPr id="878" name="Google Shape;878;p65" descr="MacBook-Pro-mockup.png"/>
            <p:cNvPicPr preferRelativeResize="0"/>
            <p:nvPr/>
          </p:nvPicPr>
          <p:blipFill rotWithShape="1">
            <a:blip r:embed="rId4">
              <a:alphaModFix/>
            </a:blip>
            <a:srcRect l="9213" t="5258" r="11156"/>
            <a:stretch/>
          </p:blipFill>
          <p:spPr>
            <a:xfrm>
              <a:off x="0" y="1123950"/>
              <a:ext cx="4805601" cy="3430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31"/>
            <p:cNvGrpSpPr/>
            <p:nvPr/>
          </p:nvGrpSpPr>
          <p:grpSpPr>
            <a:xfrm>
              <a:off x="741218" y="1573170"/>
              <a:ext cx="3449781" cy="2299854"/>
              <a:chOff x="741218" y="1948296"/>
              <a:chExt cx="3449781" cy="2299854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41218" y="1948296"/>
                <a:ext cx="3449781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03" name="Google Shape;903;p65"/>
              <p:cNvSpPr/>
              <p:nvPr/>
            </p:nvSpPr>
            <p:spPr>
              <a:xfrm>
                <a:off x="741218" y="1948296"/>
                <a:ext cx="3449781" cy="2299854"/>
              </a:xfrm>
              <a:prstGeom prst="rect">
                <a:avLst/>
              </a:prstGeom>
              <a:solidFill>
                <a:srgbClr val="648DC6">
                  <a:alpha val="37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27AEC7-F9F4-4D5B-B928-55A08DCF01CE}"/>
              </a:ext>
            </a:extLst>
          </p:cNvPr>
          <p:cNvGrpSpPr/>
          <p:nvPr/>
        </p:nvGrpSpPr>
        <p:grpSpPr>
          <a:xfrm>
            <a:off x="906103" y="4340678"/>
            <a:ext cx="3325907" cy="579405"/>
            <a:chOff x="5132293" y="1428750"/>
            <a:chExt cx="3325907" cy="579405"/>
          </a:xfrm>
        </p:grpSpPr>
        <p:grpSp>
          <p:nvGrpSpPr>
            <p:cNvPr id="5" name="Google Shape;887;p65"/>
            <p:cNvGrpSpPr/>
            <p:nvPr/>
          </p:nvGrpSpPr>
          <p:grpSpPr>
            <a:xfrm>
              <a:off x="5132293" y="1428750"/>
              <a:ext cx="582707" cy="579405"/>
              <a:chOff x="2445575" y="2282038"/>
              <a:chExt cx="582707" cy="579405"/>
            </a:xfrm>
          </p:grpSpPr>
          <p:sp>
            <p:nvSpPr>
              <p:cNvPr id="888" name="Google Shape;888;p65"/>
              <p:cNvSpPr/>
              <p:nvPr/>
            </p:nvSpPr>
            <p:spPr>
              <a:xfrm>
                <a:off x="2455582" y="22887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65"/>
              <p:cNvSpPr/>
              <p:nvPr/>
            </p:nvSpPr>
            <p:spPr>
              <a:xfrm>
                <a:off x="2445575" y="2282038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65"/>
              <p:cNvSpPr/>
              <p:nvPr/>
            </p:nvSpPr>
            <p:spPr>
              <a:xfrm>
                <a:off x="2540385" y="2439833"/>
                <a:ext cx="359100" cy="233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7244" y="17164"/>
                    </a:moveTo>
                    <a:cubicBezTo>
                      <a:pt x="52602" y="17164"/>
                      <a:pt x="49121" y="22632"/>
                      <a:pt x="49121" y="29924"/>
                    </a:cubicBezTo>
                    <a:cubicBezTo>
                      <a:pt x="49121" y="37215"/>
                      <a:pt x="52602" y="42835"/>
                      <a:pt x="57244" y="42835"/>
                    </a:cubicBezTo>
                    <a:cubicBezTo>
                      <a:pt x="61885" y="42835"/>
                      <a:pt x="65463" y="37215"/>
                      <a:pt x="65463" y="29924"/>
                    </a:cubicBezTo>
                    <a:cubicBezTo>
                      <a:pt x="65463" y="22632"/>
                      <a:pt x="61885" y="17164"/>
                      <a:pt x="57244" y="17164"/>
                    </a:cubicBezTo>
                    <a:close/>
                    <a:moveTo>
                      <a:pt x="57244" y="34329"/>
                    </a:moveTo>
                    <a:cubicBezTo>
                      <a:pt x="55600" y="34329"/>
                      <a:pt x="54536" y="32506"/>
                      <a:pt x="54536" y="29924"/>
                    </a:cubicBezTo>
                    <a:cubicBezTo>
                      <a:pt x="54536" y="27493"/>
                      <a:pt x="55600" y="25670"/>
                      <a:pt x="57244" y="25670"/>
                    </a:cubicBezTo>
                    <a:cubicBezTo>
                      <a:pt x="58887" y="25670"/>
                      <a:pt x="59951" y="27493"/>
                      <a:pt x="59951" y="29924"/>
                    </a:cubicBezTo>
                    <a:cubicBezTo>
                      <a:pt x="59951" y="32506"/>
                      <a:pt x="58887" y="34329"/>
                      <a:pt x="57244" y="34329"/>
                    </a:cubicBezTo>
                    <a:close/>
                    <a:moveTo>
                      <a:pt x="117292" y="17164"/>
                    </a:moveTo>
                    <a:cubicBezTo>
                      <a:pt x="116712" y="17164"/>
                      <a:pt x="116518" y="17164"/>
                      <a:pt x="116228" y="17620"/>
                    </a:cubicBezTo>
                    <a:lnTo>
                      <a:pt x="116228" y="17620"/>
                    </a:lnTo>
                    <a:lnTo>
                      <a:pt x="87316" y="40253"/>
                    </a:lnTo>
                    <a:lnTo>
                      <a:pt x="87316" y="17164"/>
                    </a:lnTo>
                    <a:cubicBezTo>
                      <a:pt x="87316" y="7746"/>
                      <a:pt x="82385" y="0"/>
                      <a:pt x="76390" y="0"/>
                    </a:cubicBezTo>
                    <a:lnTo>
                      <a:pt x="10829" y="0"/>
                    </a:lnTo>
                    <a:cubicBezTo>
                      <a:pt x="4834" y="0"/>
                      <a:pt x="0" y="7746"/>
                      <a:pt x="0" y="17164"/>
                    </a:cubicBezTo>
                    <a:lnTo>
                      <a:pt x="0" y="102835"/>
                    </a:lnTo>
                    <a:cubicBezTo>
                      <a:pt x="0" y="112253"/>
                      <a:pt x="4834" y="120000"/>
                      <a:pt x="10829" y="120000"/>
                    </a:cubicBezTo>
                    <a:lnTo>
                      <a:pt x="76390" y="120000"/>
                    </a:lnTo>
                    <a:cubicBezTo>
                      <a:pt x="82385" y="120000"/>
                      <a:pt x="87316" y="112253"/>
                      <a:pt x="87316" y="102835"/>
                    </a:cubicBezTo>
                    <a:lnTo>
                      <a:pt x="87316" y="79746"/>
                    </a:lnTo>
                    <a:lnTo>
                      <a:pt x="116228" y="102379"/>
                    </a:lnTo>
                    <a:lnTo>
                      <a:pt x="116228" y="102379"/>
                    </a:lnTo>
                    <a:cubicBezTo>
                      <a:pt x="116518" y="102835"/>
                      <a:pt x="117002" y="102835"/>
                      <a:pt x="117292" y="102835"/>
                    </a:cubicBezTo>
                    <a:cubicBezTo>
                      <a:pt x="118936" y="102835"/>
                      <a:pt x="120000" y="101164"/>
                      <a:pt x="120000" y="98582"/>
                    </a:cubicBezTo>
                    <a:lnTo>
                      <a:pt x="120000" y="21417"/>
                    </a:lnTo>
                    <a:cubicBezTo>
                      <a:pt x="120000" y="18835"/>
                      <a:pt x="118936" y="17164"/>
                      <a:pt x="117292" y="17164"/>
                    </a:cubicBezTo>
                    <a:close/>
                    <a:moveTo>
                      <a:pt x="76390" y="111493"/>
                    </a:moveTo>
                    <a:lnTo>
                      <a:pt x="10829" y="111493"/>
                    </a:lnTo>
                    <a:cubicBezTo>
                      <a:pt x="7832" y="111493"/>
                      <a:pt x="5414" y="107544"/>
                      <a:pt x="5414" y="102835"/>
                    </a:cubicBezTo>
                    <a:lnTo>
                      <a:pt x="81804" y="102835"/>
                    </a:lnTo>
                    <a:cubicBezTo>
                      <a:pt x="81804" y="107544"/>
                      <a:pt x="79387" y="111493"/>
                      <a:pt x="76390" y="111493"/>
                    </a:cubicBezTo>
                    <a:close/>
                    <a:moveTo>
                      <a:pt x="81804" y="94329"/>
                    </a:moveTo>
                    <a:lnTo>
                      <a:pt x="5414" y="94329"/>
                    </a:lnTo>
                    <a:lnTo>
                      <a:pt x="5414" y="17164"/>
                    </a:lnTo>
                    <a:cubicBezTo>
                      <a:pt x="5414" y="12455"/>
                      <a:pt x="7832" y="8506"/>
                      <a:pt x="10829" y="8506"/>
                    </a:cubicBezTo>
                    <a:lnTo>
                      <a:pt x="76390" y="8506"/>
                    </a:lnTo>
                    <a:cubicBezTo>
                      <a:pt x="79387" y="8506"/>
                      <a:pt x="81804" y="12455"/>
                      <a:pt x="81804" y="17164"/>
                    </a:cubicBezTo>
                    <a:lnTo>
                      <a:pt x="81804" y="94329"/>
                    </a:lnTo>
                    <a:close/>
                    <a:moveTo>
                      <a:pt x="114585" y="91746"/>
                    </a:moveTo>
                    <a:lnTo>
                      <a:pt x="87316" y="70329"/>
                    </a:lnTo>
                    <a:lnTo>
                      <a:pt x="87316" y="49670"/>
                    </a:lnTo>
                    <a:lnTo>
                      <a:pt x="114585" y="28253"/>
                    </a:lnTo>
                    <a:lnTo>
                      <a:pt x="114585" y="91746"/>
                    </a:lnTo>
                    <a:close/>
                    <a:moveTo>
                      <a:pt x="73682" y="17164"/>
                    </a:moveTo>
                    <a:cubicBezTo>
                      <a:pt x="72038" y="17164"/>
                      <a:pt x="70878" y="18835"/>
                      <a:pt x="70878" y="21417"/>
                    </a:cubicBezTo>
                    <a:cubicBezTo>
                      <a:pt x="70878" y="24000"/>
                      <a:pt x="72038" y="25670"/>
                      <a:pt x="73682" y="25670"/>
                    </a:cubicBezTo>
                    <a:cubicBezTo>
                      <a:pt x="75229" y="25670"/>
                      <a:pt x="76390" y="24000"/>
                      <a:pt x="76390" y="21417"/>
                    </a:cubicBezTo>
                    <a:cubicBezTo>
                      <a:pt x="76390" y="18835"/>
                      <a:pt x="75229" y="17164"/>
                      <a:pt x="73682" y="171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891;p65"/>
            <p:cNvGrpSpPr/>
            <p:nvPr/>
          </p:nvGrpSpPr>
          <p:grpSpPr>
            <a:xfrm>
              <a:off x="6961093" y="1428750"/>
              <a:ext cx="582707" cy="572700"/>
              <a:chOff x="2450575" y="3122042"/>
              <a:chExt cx="582707" cy="572700"/>
            </a:xfrm>
          </p:grpSpPr>
          <p:sp>
            <p:nvSpPr>
              <p:cNvPr id="892" name="Google Shape;892;p65"/>
              <p:cNvSpPr/>
              <p:nvPr/>
            </p:nvSpPr>
            <p:spPr>
              <a:xfrm>
                <a:off x="2460582" y="31220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65"/>
              <p:cNvSpPr/>
              <p:nvPr/>
            </p:nvSpPr>
            <p:spPr>
              <a:xfrm>
                <a:off x="2450575" y="3122050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65"/>
              <p:cNvSpPr/>
              <p:nvPr/>
            </p:nvSpPr>
            <p:spPr>
              <a:xfrm>
                <a:off x="2545368" y="3204497"/>
                <a:ext cx="359100" cy="35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9082" y="35458"/>
                    </a:moveTo>
                    <a:lnTo>
                      <a:pt x="109082" y="8212"/>
                    </a:lnTo>
                    <a:cubicBezTo>
                      <a:pt x="109082" y="3574"/>
                      <a:pt x="105507" y="0"/>
                      <a:pt x="100869" y="0"/>
                    </a:cubicBezTo>
                    <a:cubicBezTo>
                      <a:pt x="96231" y="0"/>
                      <a:pt x="92657" y="3574"/>
                      <a:pt x="92657" y="8212"/>
                    </a:cubicBezTo>
                    <a:lnTo>
                      <a:pt x="92657" y="10434"/>
                    </a:lnTo>
                    <a:lnTo>
                      <a:pt x="13623" y="33623"/>
                    </a:lnTo>
                    <a:cubicBezTo>
                      <a:pt x="12850" y="33043"/>
                      <a:pt x="11980" y="32753"/>
                      <a:pt x="10917" y="32753"/>
                    </a:cubicBezTo>
                    <a:lnTo>
                      <a:pt x="5410" y="32753"/>
                    </a:lnTo>
                    <a:cubicBezTo>
                      <a:pt x="2415" y="32753"/>
                      <a:pt x="0" y="35265"/>
                      <a:pt x="0" y="38260"/>
                    </a:cubicBezTo>
                    <a:lnTo>
                      <a:pt x="0" y="65507"/>
                    </a:lnTo>
                    <a:cubicBezTo>
                      <a:pt x="0" y="68502"/>
                      <a:pt x="2415" y="70917"/>
                      <a:pt x="5410" y="70917"/>
                    </a:cubicBezTo>
                    <a:lnTo>
                      <a:pt x="10917" y="70917"/>
                    </a:lnTo>
                    <a:cubicBezTo>
                      <a:pt x="11980" y="70917"/>
                      <a:pt x="12850" y="70628"/>
                      <a:pt x="13623" y="70144"/>
                    </a:cubicBezTo>
                    <a:lnTo>
                      <a:pt x="16908" y="71207"/>
                    </a:lnTo>
                    <a:lnTo>
                      <a:pt x="27246" y="117874"/>
                    </a:lnTo>
                    <a:lnTo>
                      <a:pt x="27246" y="117874"/>
                    </a:lnTo>
                    <a:cubicBezTo>
                      <a:pt x="27536" y="118937"/>
                      <a:pt x="28599" y="120000"/>
                      <a:pt x="29951" y="120000"/>
                    </a:cubicBezTo>
                    <a:lnTo>
                      <a:pt x="51787" y="120000"/>
                    </a:lnTo>
                    <a:cubicBezTo>
                      <a:pt x="53429" y="120000"/>
                      <a:pt x="54492" y="118937"/>
                      <a:pt x="54492" y="117294"/>
                    </a:cubicBezTo>
                    <a:lnTo>
                      <a:pt x="54492" y="116714"/>
                    </a:lnTo>
                    <a:lnTo>
                      <a:pt x="54492" y="116714"/>
                    </a:lnTo>
                    <a:lnTo>
                      <a:pt x="45797" y="79710"/>
                    </a:lnTo>
                    <a:lnTo>
                      <a:pt x="92657" y="93526"/>
                    </a:lnTo>
                    <a:lnTo>
                      <a:pt x="92657" y="95748"/>
                    </a:lnTo>
                    <a:cubicBezTo>
                      <a:pt x="92657" y="100386"/>
                      <a:pt x="96231" y="103961"/>
                      <a:pt x="100869" y="103961"/>
                    </a:cubicBezTo>
                    <a:cubicBezTo>
                      <a:pt x="105507" y="103961"/>
                      <a:pt x="109082" y="100386"/>
                      <a:pt x="109082" y="95748"/>
                    </a:cubicBezTo>
                    <a:lnTo>
                      <a:pt x="109082" y="68502"/>
                    </a:lnTo>
                    <a:cubicBezTo>
                      <a:pt x="115072" y="68502"/>
                      <a:pt x="120000" y="63574"/>
                      <a:pt x="120000" y="57584"/>
                    </a:cubicBezTo>
                    <a:lnTo>
                      <a:pt x="120000" y="46666"/>
                    </a:lnTo>
                    <a:cubicBezTo>
                      <a:pt x="120000" y="40386"/>
                      <a:pt x="115072" y="35458"/>
                      <a:pt x="109082" y="35458"/>
                    </a:cubicBezTo>
                    <a:close/>
                    <a:moveTo>
                      <a:pt x="10917" y="65507"/>
                    </a:moveTo>
                    <a:lnTo>
                      <a:pt x="5410" y="65507"/>
                    </a:lnTo>
                    <a:lnTo>
                      <a:pt x="5410" y="38260"/>
                    </a:lnTo>
                    <a:lnTo>
                      <a:pt x="10917" y="38260"/>
                    </a:lnTo>
                    <a:lnTo>
                      <a:pt x="10917" y="65507"/>
                    </a:lnTo>
                    <a:close/>
                    <a:moveTo>
                      <a:pt x="48212" y="114589"/>
                    </a:moveTo>
                    <a:lnTo>
                      <a:pt x="32173" y="114589"/>
                    </a:lnTo>
                    <a:lnTo>
                      <a:pt x="31111" y="109082"/>
                    </a:lnTo>
                    <a:lnTo>
                      <a:pt x="47149" y="109082"/>
                    </a:lnTo>
                    <a:lnTo>
                      <a:pt x="48212" y="114589"/>
                    </a:lnTo>
                    <a:close/>
                    <a:moveTo>
                      <a:pt x="45797" y="103671"/>
                    </a:moveTo>
                    <a:lnTo>
                      <a:pt x="29758" y="103671"/>
                    </a:lnTo>
                    <a:lnTo>
                      <a:pt x="22898" y="72850"/>
                    </a:lnTo>
                    <a:lnTo>
                      <a:pt x="39806" y="77777"/>
                    </a:lnTo>
                    <a:lnTo>
                      <a:pt x="45797" y="103671"/>
                    </a:lnTo>
                    <a:close/>
                    <a:moveTo>
                      <a:pt x="92657" y="87826"/>
                    </a:moveTo>
                    <a:lnTo>
                      <a:pt x="16328" y="65507"/>
                    </a:lnTo>
                    <a:lnTo>
                      <a:pt x="16328" y="38743"/>
                    </a:lnTo>
                    <a:lnTo>
                      <a:pt x="92657" y="16425"/>
                    </a:lnTo>
                    <a:lnTo>
                      <a:pt x="92657" y="87826"/>
                    </a:lnTo>
                    <a:close/>
                    <a:moveTo>
                      <a:pt x="103574" y="95458"/>
                    </a:moveTo>
                    <a:cubicBezTo>
                      <a:pt x="103574" y="97101"/>
                      <a:pt x="102512" y="98164"/>
                      <a:pt x="100869" y="98164"/>
                    </a:cubicBezTo>
                    <a:cubicBezTo>
                      <a:pt x="99227" y="98164"/>
                      <a:pt x="98164" y="97101"/>
                      <a:pt x="98164" y="95458"/>
                    </a:cubicBezTo>
                    <a:lnTo>
                      <a:pt x="98164" y="8212"/>
                    </a:lnTo>
                    <a:cubicBezTo>
                      <a:pt x="98164" y="6570"/>
                      <a:pt x="99227" y="5507"/>
                      <a:pt x="100869" y="5507"/>
                    </a:cubicBezTo>
                    <a:cubicBezTo>
                      <a:pt x="102512" y="5507"/>
                      <a:pt x="103574" y="6570"/>
                      <a:pt x="103574" y="8212"/>
                    </a:cubicBezTo>
                    <a:lnTo>
                      <a:pt x="103574" y="95458"/>
                    </a:lnTo>
                    <a:close/>
                    <a:moveTo>
                      <a:pt x="114492" y="57294"/>
                    </a:moveTo>
                    <a:cubicBezTo>
                      <a:pt x="114492" y="60289"/>
                      <a:pt x="112077" y="62801"/>
                      <a:pt x="109082" y="62801"/>
                    </a:cubicBezTo>
                    <a:lnTo>
                      <a:pt x="109082" y="40966"/>
                    </a:lnTo>
                    <a:cubicBezTo>
                      <a:pt x="112077" y="40966"/>
                      <a:pt x="114492" y="43381"/>
                      <a:pt x="114492" y="46376"/>
                    </a:cubicBezTo>
                    <a:lnTo>
                      <a:pt x="114492" y="572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895;p65"/>
            <p:cNvGrpSpPr/>
            <p:nvPr/>
          </p:nvGrpSpPr>
          <p:grpSpPr>
            <a:xfrm>
              <a:off x="7875493" y="1428750"/>
              <a:ext cx="582707" cy="572700"/>
              <a:chOff x="2455575" y="3986042"/>
              <a:chExt cx="582707" cy="572700"/>
            </a:xfrm>
          </p:grpSpPr>
          <p:sp>
            <p:nvSpPr>
              <p:cNvPr id="896" name="Google Shape;896;p65"/>
              <p:cNvSpPr/>
              <p:nvPr/>
            </p:nvSpPr>
            <p:spPr>
              <a:xfrm>
                <a:off x="2465582" y="39860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65"/>
              <p:cNvSpPr/>
              <p:nvPr/>
            </p:nvSpPr>
            <p:spPr>
              <a:xfrm>
                <a:off x="2455575" y="3986050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65"/>
              <p:cNvSpPr/>
              <p:nvPr/>
            </p:nvSpPr>
            <p:spPr>
              <a:xfrm>
                <a:off x="2569970" y="4110572"/>
                <a:ext cx="326700" cy="317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60000"/>
                    </a:moveTo>
                    <a:cubicBezTo>
                      <a:pt x="120000" y="56682"/>
                      <a:pt x="118067" y="54243"/>
                      <a:pt x="115652" y="52878"/>
                    </a:cubicBezTo>
                    <a:lnTo>
                      <a:pt x="115652" y="52878"/>
                    </a:lnTo>
                    <a:lnTo>
                      <a:pt x="106086" y="47902"/>
                    </a:lnTo>
                    <a:lnTo>
                      <a:pt x="115652" y="42926"/>
                    </a:lnTo>
                    <a:lnTo>
                      <a:pt x="115652" y="42926"/>
                    </a:lnTo>
                    <a:cubicBezTo>
                      <a:pt x="118357" y="41560"/>
                      <a:pt x="120000" y="38829"/>
                      <a:pt x="120000" y="35804"/>
                    </a:cubicBezTo>
                    <a:cubicBezTo>
                      <a:pt x="120000" y="32780"/>
                      <a:pt x="118067" y="29951"/>
                      <a:pt x="115652" y="28585"/>
                    </a:cubicBezTo>
                    <a:lnTo>
                      <a:pt x="115652" y="28585"/>
                    </a:lnTo>
                    <a:lnTo>
                      <a:pt x="63864" y="1073"/>
                    </a:lnTo>
                    <a:lnTo>
                      <a:pt x="63864" y="1073"/>
                    </a:lnTo>
                    <a:cubicBezTo>
                      <a:pt x="62705" y="487"/>
                      <a:pt x="61352" y="0"/>
                      <a:pt x="60000" y="0"/>
                    </a:cubicBezTo>
                    <a:cubicBezTo>
                      <a:pt x="58647" y="0"/>
                      <a:pt x="57294" y="292"/>
                      <a:pt x="56231" y="1073"/>
                    </a:cubicBezTo>
                    <a:lnTo>
                      <a:pt x="56231" y="1073"/>
                    </a:lnTo>
                    <a:lnTo>
                      <a:pt x="4347" y="28585"/>
                    </a:lnTo>
                    <a:lnTo>
                      <a:pt x="4347" y="28585"/>
                    </a:lnTo>
                    <a:cubicBezTo>
                      <a:pt x="1642" y="29951"/>
                      <a:pt x="0" y="32780"/>
                      <a:pt x="0" y="35804"/>
                    </a:cubicBezTo>
                    <a:cubicBezTo>
                      <a:pt x="0" y="38829"/>
                      <a:pt x="1932" y="41560"/>
                      <a:pt x="4347" y="42926"/>
                    </a:cubicBezTo>
                    <a:lnTo>
                      <a:pt x="4347" y="42926"/>
                    </a:lnTo>
                    <a:lnTo>
                      <a:pt x="13913" y="47902"/>
                    </a:lnTo>
                    <a:lnTo>
                      <a:pt x="4347" y="52878"/>
                    </a:lnTo>
                    <a:lnTo>
                      <a:pt x="4347" y="52878"/>
                    </a:lnTo>
                    <a:cubicBezTo>
                      <a:pt x="1642" y="54243"/>
                      <a:pt x="0" y="56975"/>
                      <a:pt x="0" y="60000"/>
                    </a:cubicBezTo>
                    <a:cubicBezTo>
                      <a:pt x="0" y="63024"/>
                      <a:pt x="1932" y="65756"/>
                      <a:pt x="4347" y="67121"/>
                    </a:cubicBezTo>
                    <a:lnTo>
                      <a:pt x="4347" y="67121"/>
                    </a:lnTo>
                    <a:lnTo>
                      <a:pt x="13913" y="72097"/>
                    </a:lnTo>
                    <a:lnTo>
                      <a:pt x="4347" y="77073"/>
                    </a:lnTo>
                    <a:lnTo>
                      <a:pt x="4347" y="77073"/>
                    </a:lnTo>
                    <a:cubicBezTo>
                      <a:pt x="1642" y="78439"/>
                      <a:pt x="0" y="81170"/>
                      <a:pt x="0" y="84195"/>
                    </a:cubicBezTo>
                    <a:cubicBezTo>
                      <a:pt x="0" y="87219"/>
                      <a:pt x="1932" y="90048"/>
                      <a:pt x="4347" y="91414"/>
                    </a:cubicBezTo>
                    <a:lnTo>
                      <a:pt x="4347" y="91414"/>
                    </a:lnTo>
                    <a:lnTo>
                      <a:pt x="56231" y="118926"/>
                    </a:lnTo>
                    <a:lnTo>
                      <a:pt x="56231" y="118926"/>
                    </a:lnTo>
                    <a:cubicBezTo>
                      <a:pt x="57294" y="119512"/>
                      <a:pt x="58647" y="120000"/>
                      <a:pt x="60000" y="120000"/>
                    </a:cubicBezTo>
                    <a:cubicBezTo>
                      <a:pt x="61352" y="120000"/>
                      <a:pt x="62705" y="119707"/>
                      <a:pt x="63864" y="118926"/>
                    </a:cubicBezTo>
                    <a:lnTo>
                      <a:pt x="63864" y="118926"/>
                    </a:lnTo>
                    <a:lnTo>
                      <a:pt x="115652" y="91414"/>
                    </a:lnTo>
                    <a:lnTo>
                      <a:pt x="115652" y="91414"/>
                    </a:lnTo>
                    <a:cubicBezTo>
                      <a:pt x="118357" y="90048"/>
                      <a:pt x="120000" y="87219"/>
                      <a:pt x="120000" y="84195"/>
                    </a:cubicBezTo>
                    <a:cubicBezTo>
                      <a:pt x="120000" y="81170"/>
                      <a:pt x="118067" y="78439"/>
                      <a:pt x="115652" y="77073"/>
                    </a:cubicBezTo>
                    <a:lnTo>
                      <a:pt x="115652" y="77073"/>
                    </a:lnTo>
                    <a:lnTo>
                      <a:pt x="106086" y="72097"/>
                    </a:lnTo>
                    <a:lnTo>
                      <a:pt x="115652" y="67121"/>
                    </a:lnTo>
                    <a:lnTo>
                      <a:pt x="115652" y="67121"/>
                    </a:lnTo>
                    <a:cubicBezTo>
                      <a:pt x="118067" y="65756"/>
                      <a:pt x="120000" y="63317"/>
                      <a:pt x="120000" y="60000"/>
                    </a:cubicBezTo>
                    <a:close/>
                    <a:moveTo>
                      <a:pt x="6859" y="37658"/>
                    </a:moveTo>
                    <a:lnTo>
                      <a:pt x="6859" y="37658"/>
                    </a:lnTo>
                    <a:cubicBezTo>
                      <a:pt x="5990" y="37170"/>
                      <a:pt x="5507" y="36292"/>
                      <a:pt x="5507" y="35219"/>
                    </a:cubicBezTo>
                    <a:cubicBezTo>
                      <a:pt x="5507" y="34146"/>
                      <a:pt x="5990" y="33268"/>
                      <a:pt x="6859" y="32780"/>
                    </a:cubicBezTo>
                    <a:lnTo>
                      <a:pt x="6859" y="32780"/>
                    </a:lnTo>
                    <a:lnTo>
                      <a:pt x="58647" y="5170"/>
                    </a:lnTo>
                    <a:lnTo>
                      <a:pt x="58647" y="5170"/>
                    </a:lnTo>
                    <a:cubicBezTo>
                      <a:pt x="58937" y="4975"/>
                      <a:pt x="59420" y="4975"/>
                      <a:pt x="60000" y="4975"/>
                    </a:cubicBezTo>
                    <a:cubicBezTo>
                      <a:pt x="60579" y="4975"/>
                      <a:pt x="60869" y="5170"/>
                      <a:pt x="61352" y="5170"/>
                    </a:cubicBezTo>
                    <a:lnTo>
                      <a:pt x="61352" y="5170"/>
                    </a:lnTo>
                    <a:lnTo>
                      <a:pt x="113140" y="32780"/>
                    </a:lnTo>
                    <a:lnTo>
                      <a:pt x="113140" y="32780"/>
                    </a:lnTo>
                    <a:cubicBezTo>
                      <a:pt x="114009" y="33268"/>
                      <a:pt x="114589" y="34146"/>
                      <a:pt x="114589" y="35219"/>
                    </a:cubicBezTo>
                    <a:cubicBezTo>
                      <a:pt x="114589" y="36292"/>
                      <a:pt x="114009" y="37170"/>
                      <a:pt x="113140" y="37658"/>
                    </a:cubicBezTo>
                    <a:lnTo>
                      <a:pt x="113140" y="37658"/>
                    </a:lnTo>
                    <a:lnTo>
                      <a:pt x="61352" y="65268"/>
                    </a:lnTo>
                    <a:lnTo>
                      <a:pt x="61352" y="65268"/>
                    </a:lnTo>
                    <a:cubicBezTo>
                      <a:pt x="61062" y="65463"/>
                      <a:pt x="60579" y="65463"/>
                      <a:pt x="60000" y="65463"/>
                    </a:cubicBezTo>
                    <a:cubicBezTo>
                      <a:pt x="59420" y="65463"/>
                      <a:pt x="59227" y="65268"/>
                      <a:pt x="58647" y="65268"/>
                    </a:cubicBezTo>
                    <a:lnTo>
                      <a:pt x="58647" y="65268"/>
                    </a:lnTo>
                    <a:lnTo>
                      <a:pt x="6859" y="37658"/>
                    </a:lnTo>
                    <a:close/>
                    <a:moveTo>
                      <a:pt x="113140" y="82341"/>
                    </a:moveTo>
                    <a:lnTo>
                      <a:pt x="113140" y="82341"/>
                    </a:lnTo>
                    <a:cubicBezTo>
                      <a:pt x="114009" y="82829"/>
                      <a:pt x="114589" y="83707"/>
                      <a:pt x="114589" y="84780"/>
                    </a:cubicBezTo>
                    <a:cubicBezTo>
                      <a:pt x="114589" y="85853"/>
                      <a:pt x="114009" y="86731"/>
                      <a:pt x="113140" y="87219"/>
                    </a:cubicBezTo>
                    <a:lnTo>
                      <a:pt x="113140" y="87219"/>
                    </a:lnTo>
                    <a:lnTo>
                      <a:pt x="61352" y="114829"/>
                    </a:lnTo>
                    <a:lnTo>
                      <a:pt x="61352" y="114829"/>
                    </a:lnTo>
                    <a:cubicBezTo>
                      <a:pt x="61062" y="115024"/>
                      <a:pt x="60579" y="115024"/>
                      <a:pt x="60000" y="115024"/>
                    </a:cubicBezTo>
                    <a:cubicBezTo>
                      <a:pt x="59420" y="115024"/>
                      <a:pt x="59227" y="114829"/>
                      <a:pt x="58647" y="114829"/>
                    </a:cubicBezTo>
                    <a:lnTo>
                      <a:pt x="58647" y="114829"/>
                    </a:lnTo>
                    <a:lnTo>
                      <a:pt x="6859" y="87219"/>
                    </a:lnTo>
                    <a:lnTo>
                      <a:pt x="6859" y="87219"/>
                    </a:lnTo>
                    <a:cubicBezTo>
                      <a:pt x="5990" y="86731"/>
                      <a:pt x="5507" y="85853"/>
                      <a:pt x="5507" y="84780"/>
                    </a:cubicBezTo>
                    <a:cubicBezTo>
                      <a:pt x="5507" y="83707"/>
                      <a:pt x="5990" y="82829"/>
                      <a:pt x="6859" y="82341"/>
                    </a:cubicBezTo>
                    <a:lnTo>
                      <a:pt x="6859" y="82341"/>
                    </a:lnTo>
                    <a:lnTo>
                      <a:pt x="19613" y="75414"/>
                    </a:lnTo>
                    <a:lnTo>
                      <a:pt x="55942" y="94731"/>
                    </a:lnTo>
                    <a:lnTo>
                      <a:pt x="55942" y="94731"/>
                    </a:lnTo>
                    <a:cubicBezTo>
                      <a:pt x="57004" y="95219"/>
                      <a:pt x="58357" y="95804"/>
                      <a:pt x="59710" y="95804"/>
                    </a:cubicBezTo>
                    <a:cubicBezTo>
                      <a:pt x="61062" y="95804"/>
                      <a:pt x="62512" y="95512"/>
                      <a:pt x="63574" y="94731"/>
                    </a:cubicBezTo>
                    <a:lnTo>
                      <a:pt x="63574" y="94731"/>
                    </a:lnTo>
                    <a:lnTo>
                      <a:pt x="99806" y="75414"/>
                    </a:lnTo>
                    <a:lnTo>
                      <a:pt x="113140" y="82341"/>
                    </a:lnTo>
                    <a:close/>
                    <a:moveTo>
                      <a:pt x="113140" y="62439"/>
                    </a:moveTo>
                    <a:lnTo>
                      <a:pt x="113140" y="62439"/>
                    </a:lnTo>
                    <a:lnTo>
                      <a:pt x="61352" y="90048"/>
                    </a:lnTo>
                    <a:lnTo>
                      <a:pt x="61352" y="90048"/>
                    </a:lnTo>
                    <a:cubicBezTo>
                      <a:pt x="61062" y="90243"/>
                      <a:pt x="60579" y="90243"/>
                      <a:pt x="60000" y="90243"/>
                    </a:cubicBezTo>
                    <a:cubicBezTo>
                      <a:pt x="59420" y="90243"/>
                      <a:pt x="59227" y="90048"/>
                      <a:pt x="58647" y="90048"/>
                    </a:cubicBezTo>
                    <a:lnTo>
                      <a:pt x="58647" y="90048"/>
                    </a:lnTo>
                    <a:lnTo>
                      <a:pt x="6859" y="62439"/>
                    </a:lnTo>
                    <a:lnTo>
                      <a:pt x="6859" y="62439"/>
                    </a:lnTo>
                    <a:cubicBezTo>
                      <a:pt x="5990" y="61951"/>
                      <a:pt x="5507" y="61073"/>
                      <a:pt x="5507" y="60000"/>
                    </a:cubicBezTo>
                    <a:cubicBezTo>
                      <a:pt x="5507" y="58926"/>
                      <a:pt x="5990" y="58048"/>
                      <a:pt x="6859" y="57560"/>
                    </a:cubicBezTo>
                    <a:lnTo>
                      <a:pt x="6859" y="57560"/>
                    </a:lnTo>
                    <a:lnTo>
                      <a:pt x="19613" y="50634"/>
                    </a:lnTo>
                    <a:lnTo>
                      <a:pt x="55942" y="69951"/>
                    </a:lnTo>
                    <a:lnTo>
                      <a:pt x="55942" y="69951"/>
                    </a:lnTo>
                    <a:cubicBezTo>
                      <a:pt x="57004" y="70439"/>
                      <a:pt x="58357" y="71024"/>
                      <a:pt x="59710" y="71024"/>
                    </a:cubicBezTo>
                    <a:cubicBezTo>
                      <a:pt x="61062" y="71024"/>
                      <a:pt x="62512" y="70731"/>
                      <a:pt x="63574" y="69951"/>
                    </a:cubicBezTo>
                    <a:lnTo>
                      <a:pt x="63574" y="69951"/>
                    </a:lnTo>
                    <a:lnTo>
                      <a:pt x="99806" y="50634"/>
                    </a:lnTo>
                    <a:lnTo>
                      <a:pt x="112657" y="57560"/>
                    </a:lnTo>
                    <a:lnTo>
                      <a:pt x="112657" y="57560"/>
                    </a:lnTo>
                    <a:cubicBezTo>
                      <a:pt x="113429" y="58048"/>
                      <a:pt x="114009" y="58926"/>
                      <a:pt x="114009" y="60000"/>
                    </a:cubicBezTo>
                    <a:cubicBezTo>
                      <a:pt x="114589" y="61073"/>
                      <a:pt x="114009" y="61951"/>
                      <a:pt x="113140" y="6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roup 33"/>
            <p:cNvGrpSpPr/>
            <p:nvPr/>
          </p:nvGrpSpPr>
          <p:grpSpPr>
            <a:xfrm>
              <a:off x="6046694" y="1428750"/>
              <a:ext cx="582706" cy="579404"/>
              <a:chOff x="6442097" y="4007938"/>
              <a:chExt cx="582706" cy="579404"/>
            </a:xfrm>
          </p:grpSpPr>
          <p:sp>
            <p:nvSpPr>
              <p:cNvPr id="35" name="Google Shape;528;p54"/>
              <p:cNvSpPr/>
              <p:nvPr/>
            </p:nvSpPr>
            <p:spPr>
              <a:xfrm>
                <a:off x="6452103" y="4014642"/>
                <a:ext cx="572700" cy="5727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36" name="Google Shape;529;p54"/>
              <p:cNvSpPr/>
              <p:nvPr/>
            </p:nvSpPr>
            <p:spPr>
              <a:xfrm>
                <a:off x="6442097" y="4007938"/>
                <a:ext cx="548700" cy="548700"/>
              </a:xfrm>
              <a:prstGeom prst="ellipse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37" name="Google Shape;531;p54"/>
              <p:cNvSpPr/>
              <p:nvPr/>
            </p:nvSpPr>
            <p:spPr>
              <a:xfrm>
                <a:off x="6544301" y="4095837"/>
                <a:ext cx="354300" cy="3543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24541" y="55163"/>
                    </a:moveTo>
                    <a:lnTo>
                      <a:pt x="19033" y="55163"/>
                    </a:lnTo>
                    <a:cubicBezTo>
                      <a:pt x="17487" y="55163"/>
                      <a:pt x="16328" y="56217"/>
                      <a:pt x="16328" y="57845"/>
                    </a:cubicBezTo>
                    <a:cubicBezTo>
                      <a:pt x="16328" y="59473"/>
                      <a:pt x="17487" y="60526"/>
                      <a:pt x="19033" y="60526"/>
                    </a:cubicBezTo>
                    <a:lnTo>
                      <a:pt x="24541" y="60526"/>
                    </a:lnTo>
                    <a:cubicBezTo>
                      <a:pt x="26183" y="60526"/>
                      <a:pt x="27246" y="59473"/>
                      <a:pt x="27246" y="57845"/>
                    </a:cubicBezTo>
                    <a:cubicBezTo>
                      <a:pt x="27246" y="56217"/>
                      <a:pt x="26183" y="55163"/>
                      <a:pt x="24541" y="55163"/>
                    </a:cubicBezTo>
                    <a:close/>
                    <a:moveTo>
                      <a:pt x="40869" y="103814"/>
                    </a:moveTo>
                    <a:lnTo>
                      <a:pt x="35458" y="103814"/>
                    </a:lnTo>
                    <a:cubicBezTo>
                      <a:pt x="33816" y="103814"/>
                      <a:pt x="32753" y="104868"/>
                      <a:pt x="32753" y="106496"/>
                    </a:cubicBezTo>
                    <a:cubicBezTo>
                      <a:pt x="32753" y="108124"/>
                      <a:pt x="33816" y="109177"/>
                      <a:pt x="35458" y="109177"/>
                    </a:cubicBezTo>
                    <a:lnTo>
                      <a:pt x="40869" y="109177"/>
                    </a:lnTo>
                    <a:cubicBezTo>
                      <a:pt x="42512" y="109177"/>
                      <a:pt x="43574" y="108124"/>
                      <a:pt x="43574" y="106496"/>
                    </a:cubicBezTo>
                    <a:cubicBezTo>
                      <a:pt x="43574" y="104868"/>
                      <a:pt x="42512" y="103814"/>
                      <a:pt x="40869" y="103814"/>
                    </a:cubicBezTo>
                    <a:close/>
                    <a:moveTo>
                      <a:pt x="24541" y="103814"/>
                    </a:moveTo>
                    <a:lnTo>
                      <a:pt x="19033" y="103814"/>
                    </a:lnTo>
                    <a:cubicBezTo>
                      <a:pt x="17487" y="103814"/>
                      <a:pt x="16328" y="104868"/>
                      <a:pt x="16328" y="106496"/>
                    </a:cubicBezTo>
                    <a:cubicBezTo>
                      <a:pt x="16328" y="108124"/>
                      <a:pt x="17487" y="109177"/>
                      <a:pt x="19033" y="109177"/>
                    </a:cubicBezTo>
                    <a:lnTo>
                      <a:pt x="24541" y="109177"/>
                    </a:lnTo>
                    <a:cubicBezTo>
                      <a:pt x="26183" y="109177"/>
                      <a:pt x="27246" y="108124"/>
                      <a:pt x="27246" y="106496"/>
                    </a:cubicBezTo>
                    <a:cubicBezTo>
                      <a:pt x="27246" y="104868"/>
                      <a:pt x="26183" y="103814"/>
                      <a:pt x="24541" y="103814"/>
                    </a:cubicBezTo>
                    <a:close/>
                    <a:moveTo>
                      <a:pt x="84541" y="60526"/>
                    </a:moveTo>
                    <a:lnTo>
                      <a:pt x="89951" y="60526"/>
                    </a:lnTo>
                    <a:cubicBezTo>
                      <a:pt x="91594" y="60526"/>
                      <a:pt x="92657" y="59473"/>
                      <a:pt x="92657" y="57845"/>
                    </a:cubicBezTo>
                    <a:cubicBezTo>
                      <a:pt x="92657" y="56217"/>
                      <a:pt x="91594" y="55163"/>
                      <a:pt x="89951" y="55163"/>
                    </a:cubicBezTo>
                    <a:lnTo>
                      <a:pt x="84541" y="55163"/>
                    </a:lnTo>
                    <a:cubicBezTo>
                      <a:pt x="82898" y="55163"/>
                      <a:pt x="81835" y="56217"/>
                      <a:pt x="81835" y="57845"/>
                    </a:cubicBezTo>
                    <a:cubicBezTo>
                      <a:pt x="81835" y="59473"/>
                      <a:pt x="82898" y="60526"/>
                      <a:pt x="84541" y="60526"/>
                    </a:cubicBezTo>
                    <a:close/>
                    <a:moveTo>
                      <a:pt x="89951" y="103814"/>
                    </a:moveTo>
                    <a:lnTo>
                      <a:pt x="84541" y="103814"/>
                    </a:lnTo>
                    <a:cubicBezTo>
                      <a:pt x="82898" y="103814"/>
                      <a:pt x="81835" y="104868"/>
                      <a:pt x="81835" y="106496"/>
                    </a:cubicBezTo>
                    <a:cubicBezTo>
                      <a:pt x="81835" y="108124"/>
                      <a:pt x="82898" y="109177"/>
                      <a:pt x="84541" y="109177"/>
                    </a:cubicBezTo>
                    <a:lnTo>
                      <a:pt x="89951" y="109177"/>
                    </a:lnTo>
                    <a:cubicBezTo>
                      <a:pt x="91594" y="109177"/>
                      <a:pt x="92657" y="108124"/>
                      <a:pt x="92657" y="106496"/>
                    </a:cubicBezTo>
                    <a:cubicBezTo>
                      <a:pt x="92657" y="104868"/>
                      <a:pt x="91594" y="103814"/>
                      <a:pt x="89951" y="103814"/>
                    </a:cubicBezTo>
                    <a:close/>
                    <a:moveTo>
                      <a:pt x="95458" y="79489"/>
                    </a:moveTo>
                    <a:cubicBezTo>
                      <a:pt x="93816" y="79489"/>
                      <a:pt x="92657" y="80542"/>
                      <a:pt x="92657" y="82170"/>
                    </a:cubicBezTo>
                    <a:cubicBezTo>
                      <a:pt x="92657" y="83798"/>
                      <a:pt x="93816" y="84852"/>
                      <a:pt x="95458" y="84852"/>
                    </a:cubicBezTo>
                    <a:cubicBezTo>
                      <a:pt x="97101" y="84852"/>
                      <a:pt x="98164" y="83798"/>
                      <a:pt x="98164" y="82170"/>
                    </a:cubicBezTo>
                    <a:cubicBezTo>
                      <a:pt x="98164" y="80542"/>
                      <a:pt x="97101" y="79489"/>
                      <a:pt x="95458" y="79489"/>
                    </a:cubicBezTo>
                    <a:close/>
                    <a:moveTo>
                      <a:pt x="40869" y="55163"/>
                    </a:moveTo>
                    <a:lnTo>
                      <a:pt x="35458" y="55163"/>
                    </a:lnTo>
                    <a:cubicBezTo>
                      <a:pt x="33816" y="55163"/>
                      <a:pt x="32753" y="56217"/>
                      <a:pt x="32753" y="57845"/>
                    </a:cubicBezTo>
                    <a:cubicBezTo>
                      <a:pt x="32753" y="59473"/>
                      <a:pt x="33816" y="60526"/>
                      <a:pt x="35458" y="60526"/>
                    </a:cubicBezTo>
                    <a:lnTo>
                      <a:pt x="40869" y="60526"/>
                    </a:lnTo>
                    <a:cubicBezTo>
                      <a:pt x="42512" y="60526"/>
                      <a:pt x="43574" y="59473"/>
                      <a:pt x="43574" y="57845"/>
                    </a:cubicBezTo>
                    <a:cubicBezTo>
                      <a:pt x="43574" y="56217"/>
                      <a:pt x="42512" y="55163"/>
                      <a:pt x="40869" y="55163"/>
                    </a:cubicBezTo>
                    <a:close/>
                    <a:moveTo>
                      <a:pt x="73623" y="55163"/>
                    </a:moveTo>
                    <a:lnTo>
                      <a:pt x="68115" y="55163"/>
                    </a:lnTo>
                    <a:cubicBezTo>
                      <a:pt x="66570" y="55163"/>
                      <a:pt x="65410" y="56217"/>
                      <a:pt x="65410" y="57845"/>
                    </a:cubicBezTo>
                    <a:cubicBezTo>
                      <a:pt x="65410" y="59473"/>
                      <a:pt x="66570" y="60526"/>
                      <a:pt x="68115" y="60526"/>
                    </a:cubicBezTo>
                    <a:lnTo>
                      <a:pt x="73623" y="60526"/>
                    </a:lnTo>
                    <a:cubicBezTo>
                      <a:pt x="75265" y="60526"/>
                      <a:pt x="76328" y="59473"/>
                      <a:pt x="76328" y="57845"/>
                    </a:cubicBezTo>
                    <a:cubicBezTo>
                      <a:pt x="76328" y="56217"/>
                      <a:pt x="75265" y="55163"/>
                      <a:pt x="73623" y="55163"/>
                    </a:cubicBezTo>
                    <a:close/>
                    <a:moveTo>
                      <a:pt x="109082" y="65889"/>
                    </a:moveTo>
                    <a:lnTo>
                      <a:pt x="109082" y="44341"/>
                    </a:lnTo>
                    <a:cubicBezTo>
                      <a:pt x="109082" y="38403"/>
                      <a:pt x="104154" y="33519"/>
                      <a:pt x="98164" y="33519"/>
                    </a:cubicBezTo>
                    <a:lnTo>
                      <a:pt x="94299" y="33519"/>
                    </a:lnTo>
                    <a:lnTo>
                      <a:pt x="87826" y="9193"/>
                    </a:lnTo>
                    <a:cubicBezTo>
                      <a:pt x="86183" y="3543"/>
                      <a:pt x="80193" y="0"/>
                      <a:pt x="74396" y="1628"/>
                    </a:cubicBezTo>
                    <a:lnTo>
                      <a:pt x="19323" y="15897"/>
                    </a:lnTo>
                    <a:cubicBezTo>
                      <a:pt x="13623" y="17525"/>
                      <a:pt x="10048" y="23463"/>
                      <a:pt x="11690" y="29209"/>
                    </a:cubicBezTo>
                    <a:lnTo>
                      <a:pt x="12850" y="33519"/>
                    </a:lnTo>
                    <a:lnTo>
                      <a:pt x="10917" y="33519"/>
                    </a:lnTo>
                    <a:cubicBezTo>
                      <a:pt x="4927" y="33519"/>
                      <a:pt x="0" y="38403"/>
                      <a:pt x="0" y="44341"/>
                    </a:cubicBezTo>
                    <a:lnTo>
                      <a:pt x="0" y="109177"/>
                    </a:lnTo>
                    <a:cubicBezTo>
                      <a:pt x="0" y="115115"/>
                      <a:pt x="4927" y="120000"/>
                      <a:pt x="10917" y="120000"/>
                    </a:cubicBezTo>
                    <a:lnTo>
                      <a:pt x="98164" y="120000"/>
                    </a:lnTo>
                    <a:cubicBezTo>
                      <a:pt x="104154" y="120000"/>
                      <a:pt x="109082" y="115115"/>
                      <a:pt x="109082" y="109177"/>
                    </a:cubicBezTo>
                    <a:lnTo>
                      <a:pt x="109082" y="98355"/>
                    </a:lnTo>
                    <a:cubicBezTo>
                      <a:pt x="115072" y="98355"/>
                      <a:pt x="120000" y="93471"/>
                      <a:pt x="120000" y="87533"/>
                    </a:cubicBezTo>
                    <a:lnTo>
                      <a:pt x="120000" y="76711"/>
                    </a:lnTo>
                    <a:cubicBezTo>
                      <a:pt x="120000" y="70774"/>
                      <a:pt x="115072" y="65889"/>
                      <a:pt x="109082" y="65889"/>
                    </a:cubicBezTo>
                    <a:close/>
                    <a:moveTo>
                      <a:pt x="98164" y="38882"/>
                    </a:moveTo>
                    <a:cubicBezTo>
                      <a:pt x="101159" y="38882"/>
                      <a:pt x="103574" y="41372"/>
                      <a:pt x="103574" y="44341"/>
                    </a:cubicBezTo>
                    <a:lnTo>
                      <a:pt x="103574" y="45969"/>
                    </a:lnTo>
                    <a:cubicBezTo>
                      <a:pt x="101932" y="45107"/>
                      <a:pt x="100096" y="44341"/>
                      <a:pt x="98164" y="44341"/>
                    </a:cubicBezTo>
                    <a:lnTo>
                      <a:pt x="97101" y="44341"/>
                    </a:lnTo>
                    <a:lnTo>
                      <a:pt x="95652" y="38882"/>
                    </a:lnTo>
                    <a:lnTo>
                      <a:pt x="98164" y="38882"/>
                    </a:lnTo>
                    <a:close/>
                    <a:moveTo>
                      <a:pt x="88019" y="31316"/>
                    </a:moveTo>
                    <a:lnTo>
                      <a:pt x="91594" y="44341"/>
                    </a:lnTo>
                    <a:lnTo>
                      <a:pt x="38937" y="44341"/>
                    </a:lnTo>
                    <a:lnTo>
                      <a:pt x="88019" y="31316"/>
                    </a:lnTo>
                    <a:close/>
                    <a:moveTo>
                      <a:pt x="20676" y="21069"/>
                    </a:moveTo>
                    <a:lnTo>
                      <a:pt x="75748" y="6703"/>
                    </a:lnTo>
                    <a:cubicBezTo>
                      <a:pt x="78840" y="5937"/>
                      <a:pt x="81835" y="7565"/>
                      <a:pt x="82318" y="10534"/>
                    </a:cubicBezTo>
                    <a:lnTo>
                      <a:pt x="83671" y="15706"/>
                    </a:lnTo>
                    <a:lnTo>
                      <a:pt x="18260" y="32944"/>
                    </a:lnTo>
                    <a:lnTo>
                      <a:pt x="16908" y="27869"/>
                    </a:lnTo>
                    <a:cubicBezTo>
                      <a:pt x="16038" y="24804"/>
                      <a:pt x="17681" y="21835"/>
                      <a:pt x="20676" y="21069"/>
                    </a:cubicBezTo>
                    <a:close/>
                    <a:moveTo>
                      <a:pt x="5410" y="44341"/>
                    </a:moveTo>
                    <a:cubicBezTo>
                      <a:pt x="5410" y="41372"/>
                      <a:pt x="7922" y="38882"/>
                      <a:pt x="10917" y="38882"/>
                    </a:cubicBezTo>
                    <a:lnTo>
                      <a:pt x="14202" y="38882"/>
                    </a:lnTo>
                    <a:lnTo>
                      <a:pt x="15555" y="44341"/>
                    </a:lnTo>
                    <a:lnTo>
                      <a:pt x="10917" y="44341"/>
                    </a:lnTo>
                    <a:cubicBezTo>
                      <a:pt x="8985" y="44341"/>
                      <a:pt x="7053" y="44820"/>
                      <a:pt x="5410" y="45969"/>
                    </a:cubicBezTo>
                    <a:lnTo>
                      <a:pt x="5410" y="44341"/>
                    </a:lnTo>
                    <a:close/>
                    <a:moveTo>
                      <a:pt x="103574" y="109177"/>
                    </a:moveTo>
                    <a:cubicBezTo>
                      <a:pt x="103574" y="112146"/>
                      <a:pt x="101159" y="114541"/>
                      <a:pt x="98164" y="114541"/>
                    </a:cubicBezTo>
                    <a:lnTo>
                      <a:pt x="10917" y="114541"/>
                    </a:lnTo>
                    <a:cubicBezTo>
                      <a:pt x="7922" y="114541"/>
                      <a:pt x="5410" y="112146"/>
                      <a:pt x="5410" y="109177"/>
                    </a:cubicBezTo>
                    <a:lnTo>
                      <a:pt x="5410" y="55163"/>
                    </a:lnTo>
                    <a:cubicBezTo>
                      <a:pt x="5410" y="52194"/>
                      <a:pt x="7922" y="49704"/>
                      <a:pt x="10917" y="49704"/>
                    </a:cubicBezTo>
                    <a:lnTo>
                      <a:pt x="98164" y="49704"/>
                    </a:lnTo>
                    <a:cubicBezTo>
                      <a:pt x="101159" y="49704"/>
                      <a:pt x="103574" y="52194"/>
                      <a:pt x="103574" y="55163"/>
                    </a:cubicBezTo>
                    <a:lnTo>
                      <a:pt x="103574" y="65889"/>
                    </a:lnTo>
                    <a:lnTo>
                      <a:pt x="92657" y="65889"/>
                    </a:lnTo>
                    <a:cubicBezTo>
                      <a:pt x="86666" y="65889"/>
                      <a:pt x="81835" y="70774"/>
                      <a:pt x="81835" y="76711"/>
                    </a:cubicBezTo>
                    <a:lnTo>
                      <a:pt x="81835" y="87533"/>
                    </a:lnTo>
                    <a:cubicBezTo>
                      <a:pt x="81835" y="93471"/>
                      <a:pt x="86666" y="98355"/>
                      <a:pt x="92657" y="98355"/>
                    </a:cubicBezTo>
                    <a:lnTo>
                      <a:pt x="103574" y="98355"/>
                    </a:lnTo>
                    <a:lnTo>
                      <a:pt x="103574" y="109177"/>
                    </a:lnTo>
                    <a:close/>
                    <a:moveTo>
                      <a:pt x="114492" y="87533"/>
                    </a:moveTo>
                    <a:cubicBezTo>
                      <a:pt x="114492" y="90502"/>
                      <a:pt x="112077" y="92992"/>
                      <a:pt x="109082" y="92992"/>
                    </a:cubicBezTo>
                    <a:lnTo>
                      <a:pt x="92657" y="92992"/>
                    </a:lnTo>
                    <a:cubicBezTo>
                      <a:pt x="89661" y="92992"/>
                      <a:pt x="87246" y="90502"/>
                      <a:pt x="87246" y="87533"/>
                    </a:cubicBezTo>
                    <a:lnTo>
                      <a:pt x="87246" y="76711"/>
                    </a:lnTo>
                    <a:cubicBezTo>
                      <a:pt x="87246" y="73743"/>
                      <a:pt x="89661" y="71348"/>
                      <a:pt x="92657" y="71348"/>
                    </a:cubicBezTo>
                    <a:lnTo>
                      <a:pt x="109082" y="71348"/>
                    </a:lnTo>
                    <a:cubicBezTo>
                      <a:pt x="112077" y="71348"/>
                      <a:pt x="114492" y="73743"/>
                      <a:pt x="114492" y="76711"/>
                    </a:cubicBezTo>
                    <a:lnTo>
                      <a:pt x="114492" y="87533"/>
                    </a:lnTo>
                    <a:close/>
                    <a:moveTo>
                      <a:pt x="57294" y="103814"/>
                    </a:moveTo>
                    <a:lnTo>
                      <a:pt x="51787" y="103814"/>
                    </a:lnTo>
                    <a:cubicBezTo>
                      <a:pt x="50144" y="103814"/>
                      <a:pt x="49082" y="104868"/>
                      <a:pt x="49082" y="106496"/>
                    </a:cubicBezTo>
                    <a:cubicBezTo>
                      <a:pt x="49082" y="108124"/>
                      <a:pt x="50144" y="109177"/>
                      <a:pt x="51787" y="109177"/>
                    </a:cubicBezTo>
                    <a:lnTo>
                      <a:pt x="57294" y="109177"/>
                    </a:lnTo>
                    <a:cubicBezTo>
                      <a:pt x="58840" y="109177"/>
                      <a:pt x="60000" y="108124"/>
                      <a:pt x="60000" y="106496"/>
                    </a:cubicBezTo>
                    <a:cubicBezTo>
                      <a:pt x="60000" y="104868"/>
                      <a:pt x="58840" y="103814"/>
                      <a:pt x="57294" y="103814"/>
                    </a:cubicBezTo>
                    <a:close/>
                    <a:moveTo>
                      <a:pt x="73623" y="103814"/>
                    </a:moveTo>
                    <a:lnTo>
                      <a:pt x="68115" y="103814"/>
                    </a:lnTo>
                    <a:cubicBezTo>
                      <a:pt x="66570" y="103814"/>
                      <a:pt x="65410" y="104868"/>
                      <a:pt x="65410" y="106496"/>
                    </a:cubicBezTo>
                    <a:cubicBezTo>
                      <a:pt x="65410" y="108124"/>
                      <a:pt x="66570" y="109177"/>
                      <a:pt x="68115" y="109177"/>
                    </a:cubicBezTo>
                    <a:lnTo>
                      <a:pt x="73623" y="109177"/>
                    </a:lnTo>
                    <a:cubicBezTo>
                      <a:pt x="75265" y="109177"/>
                      <a:pt x="76328" y="108124"/>
                      <a:pt x="76328" y="106496"/>
                    </a:cubicBezTo>
                    <a:cubicBezTo>
                      <a:pt x="76328" y="104868"/>
                      <a:pt x="75265" y="103814"/>
                      <a:pt x="73623" y="103814"/>
                    </a:cubicBezTo>
                    <a:close/>
                    <a:moveTo>
                      <a:pt x="57294" y="55163"/>
                    </a:moveTo>
                    <a:lnTo>
                      <a:pt x="51787" y="55163"/>
                    </a:lnTo>
                    <a:cubicBezTo>
                      <a:pt x="50144" y="55163"/>
                      <a:pt x="49082" y="56217"/>
                      <a:pt x="49082" y="57845"/>
                    </a:cubicBezTo>
                    <a:cubicBezTo>
                      <a:pt x="49082" y="59473"/>
                      <a:pt x="50144" y="60526"/>
                      <a:pt x="51787" y="60526"/>
                    </a:cubicBezTo>
                    <a:lnTo>
                      <a:pt x="57294" y="60526"/>
                    </a:lnTo>
                    <a:cubicBezTo>
                      <a:pt x="58840" y="60526"/>
                      <a:pt x="60000" y="59473"/>
                      <a:pt x="60000" y="57845"/>
                    </a:cubicBezTo>
                    <a:cubicBezTo>
                      <a:pt x="60000" y="56217"/>
                      <a:pt x="58840" y="55163"/>
                      <a:pt x="57294" y="551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0D940E-2438-4A9E-9B44-198F3D9C4350}"/>
              </a:ext>
            </a:extLst>
          </p:cNvPr>
          <p:cNvGrpSpPr/>
          <p:nvPr/>
        </p:nvGrpSpPr>
        <p:grpSpPr>
          <a:xfrm>
            <a:off x="5714999" y="1123950"/>
            <a:ext cx="2819401" cy="3609152"/>
            <a:chOff x="5714999" y="1123950"/>
            <a:chExt cx="2819401" cy="3609152"/>
          </a:xfrm>
        </p:grpSpPr>
        <p:pic>
          <p:nvPicPr>
            <p:cNvPr id="28" name="Picture 27" descr="LI-Logo.png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6562852" y="1123950"/>
              <a:ext cx="1123697" cy="274320"/>
            </a:xfrm>
            <a:prstGeom prst="rect">
              <a:avLst/>
            </a:prstGeom>
          </p:spPr>
        </p:pic>
        <p:sp>
          <p:nvSpPr>
            <p:cNvPr id="29" name="Google Shape;882;p65"/>
            <p:cNvSpPr txBox="1"/>
            <p:nvPr/>
          </p:nvSpPr>
          <p:spPr>
            <a:xfrm>
              <a:off x="5714999" y="1446096"/>
              <a:ext cx="2819401" cy="5007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Follow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us </a:t>
              </a: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for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updates and </a:t>
              </a: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shareable content:</a:t>
              </a:r>
            </a:p>
          </p:txBody>
        </p:sp>
        <p:pic>
          <p:nvPicPr>
            <p:cNvPr id="31" name="Picture 30" descr="Qr code&#10;&#10;Description automatically generated">
              <a:extLst>
                <a:ext uri="{FF2B5EF4-FFF2-40B4-BE49-F238E27FC236}">
                  <a16:creationId xmlns:a16="http://schemas.microsoft.com/office/drawing/2014/main" id="{6815D285-2CFF-4797-BDDE-FAFAD9139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71" t="9054" r="7644" b="9784"/>
            <a:stretch/>
          </p:blipFill>
          <p:spPr>
            <a:xfrm>
              <a:off x="5844921" y="1979481"/>
              <a:ext cx="2559556" cy="2467593"/>
            </a:xfrm>
            <a:prstGeom prst="rect">
              <a:avLst/>
            </a:prstGeom>
          </p:spPr>
        </p:pic>
        <p:sp>
          <p:nvSpPr>
            <p:cNvPr id="32" name="Google Shape;882;p65">
              <a:extLst>
                <a:ext uri="{FF2B5EF4-FFF2-40B4-BE49-F238E27FC236}">
                  <a16:creationId xmlns:a16="http://schemas.microsoft.com/office/drawing/2014/main" id="{7C22F91D-80A6-47A5-A76C-11629DA6390B}"/>
                </a:ext>
              </a:extLst>
            </p:cNvPr>
            <p:cNvSpPr txBox="1"/>
            <p:nvPr/>
          </p:nvSpPr>
          <p:spPr>
            <a:xfrm>
              <a:off x="6384920" y="4507873"/>
              <a:ext cx="1479558" cy="22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Muli"/>
                  <a:cs typeface="Muli"/>
                  <a:sym typeface="Muli"/>
                </a:rPr>
                <a:t>Scan now!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endParaRPr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j-lt"/>
              </a:rPr>
              <a:t>Depend on Kutol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304800" y="941525"/>
            <a:ext cx="3657600" cy="393600"/>
          </a:xfrm>
        </p:spPr>
        <p:txBody>
          <a:bodyPr/>
          <a:lstStyle/>
          <a:p>
            <a:r>
              <a:rPr lang="en-US" dirty="0">
                <a:latin typeface="+mj-lt"/>
              </a:rPr>
              <a:t>Your Partner in Hand Care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3429" y="514350"/>
            <a:ext cx="4671099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Kutol logo HCS FINAL_201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1" y="2266950"/>
            <a:ext cx="1407342" cy="8229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YEOYHSHKVE4ZA3MKSZ54KLLU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372600" cy="5162550"/>
          </a:xfrm>
          <a:prstGeom prst="rect">
            <a:avLst/>
          </a:prstGeom>
        </p:spPr>
      </p:pic>
      <p:sp>
        <p:nvSpPr>
          <p:cNvPr id="16" name="Google Shape;432;p51"/>
          <p:cNvSpPr/>
          <p:nvPr/>
        </p:nvSpPr>
        <p:spPr>
          <a:xfrm>
            <a:off x="0" y="0"/>
            <a:ext cx="9372600" cy="5162550"/>
          </a:xfrm>
          <a:prstGeom prst="rect">
            <a:avLst/>
          </a:prstGeom>
          <a:solidFill>
            <a:srgbClr val="000000">
              <a:alpha val="4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2520994" y="2375"/>
            <a:ext cx="4029000" cy="4703100"/>
            <a:chOff x="2557500" y="2375"/>
            <a:chExt cx="4029000" cy="4703100"/>
          </a:xfrm>
        </p:grpSpPr>
        <p:sp>
          <p:nvSpPr>
            <p:cNvPr id="1036" name="Google Shape;1036;p71"/>
            <p:cNvSpPr/>
            <p:nvPr/>
          </p:nvSpPr>
          <p:spPr>
            <a:xfrm>
              <a:off x="2557500" y="2375"/>
              <a:ext cx="4029000" cy="470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" name="Google Shape;1037;p71"/>
            <p:cNvGrpSpPr/>
            <p:nvPr/>
          </p:nvGrpSpPr>
          <p:grpSpPr>
            <a:xfrm>
              <a:off x="3911700" y="438150"/>
              <a:ext cx="1320600" cy="1320609"/>
              <a:chOff x="3835549" y="798079"/>
              <a:chExt cx="1320600" cy="1320609"/>
            </a:xfrm>
          </p:grpSpPr>
          <p:sp>
            <p:nvSpPr>
              <p:cNvPr id="1038" name="Google Shape;1038;p71"/>
              <p:cNvSpPr/>
              <p:nvPr/>
            </p:nvSpPr>
            <p:spPr>
              <a:xfrm>
                <a:off x="3835549" y="798088"/>
                <a:ext cx="1320600" cy="1320600"/>
              </a:xfrm>
              <a:prstGeom prst="ellipse">
                <a:avLst/>
              </a:prstGeom>
              <a:solidFill>
                <a:srgbClr val="595959">
                  <a:alpha val="14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latin typeface="Muli"/>
                  <a:ea typeface="Muli"/>
                  <a:cs typeface="Muli"/>
                  <a:sym typeface="Muli"/>
                </a:endParaRPr>
              </a:p>
            </p:txBody>
          </p:sp>
          <p:sp>
            <p:nvSpPr>
              <p:cNvPr id="1039" name="Google Shape;1039;p71"/>
              <p:cNvSpPr/>
              <p:nvPr/>
            </p:nvSpPr>
            <p:spPr>
              <a:xfrm>
                <a:off x="3844850" y="798079"/>
                <a:ext cx="1261500" cy="1261500"/>
              </a:xfrm>
              <a:prstGeom prst="ellipse">
                <a:avLst/>
              </a:prstGeom>
              <a:solidFill>
                <a:srgbClr val="547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dirty="0">
                  <a:latin typeface="Muli"/>
                  <a:ea typeface="Muli"/>
                  <a:cs typeface="Muli"/>
                  <a:sym typeface="Muli"/>
                </a:endParaRPr>
              </a:p>
            </p:txBody>
          </p:sp>
        </p:grpSp>
        <p:sp>
          <p:nvSpPr>
            <p:cNvPr id="1041" name="Google Shape;1041;p71"/>
            <p:cNvSpPr txBox="1"/>
            <p:nvPr/>
          </p:nvSpPr>
          <p:spPr>
            <a:xfrm>
              <a:off x="2557500" y="1954645"/>
              <a:ext cx="4029000" cy="9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4E6E9A"/>
                  </a:solidFill>
                  <a:latin typeface="+mj-lt"/>
                  <a:ea typeface="Muli"/>
                  <a:cs typeface="Muli"/>
                  <a:sym typeface="Muli"/>
                </a:rPr>
                <a:t>Kutol</a:t>
              </a:r>
              <a:r>
                <a:rPr lang="en" sz="3600" dirty="0">
                  <a:solidFill>
                    <a:srgbClr val="4E6E9A"/>
                  </a:solidFill>
                  <a:latin typeface="+mj-lt"/>
                  <a:ea typeface="Muli"/>
                  <a:cs typeface="Muli"/>
                  <a:sym typeface="Muli"/>
                </a:rPr>
                <a:t> Products</a:t>
              </a:r>
              <a:endParaRPr sz="3600" dirty="0">
                <a:solidFill>
                  <a:srgbClr val="4E6E9A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3" name="Google Shape;1042;p71"/>
            <p:cNvGrpSpPr/>
            <p:nvPr/>
          </p:nvGrpSpPr>
          <p:grpSpPr>
            <a:xfrm>
              <a:off x="4247141" y="2731350"/>
              <a:ext cx="649715" cy="69000"/>
              <a:chOff x="684763" y="3506750"/>
              <a:chExt cx="3536825" cy="69000"/>
            </a:xfrm>
          </p:grpSpPr>
          <p:sp>
            <p:nvSpPr>
              <p:cNvPr id="1043" name="Google Shape;1043;p71"/>
              <p:cNvSpPr/>
              <p:nvPr/>
            </p:nvSpPr>
            <p:spPr>
              <a:xfrm>
                <a:off x="1515450" y="3506750"/>
                <a:ext cx="1003800" cy="69000"/>
              </a:xfrm>
              <a:prstGeom prst="rect">
                <a:avLst/>
              </a:prstGeom>
              <a:solidFill>
                <a:srgbClr val="547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4" name="Google Shape;1044;p71"/>
              <p:cNvSpPr/>
              <p:nvPr/>
            </p:nvSpPr>
            <p:spPr>
              <a:xfrm>
                <a:off x="684763" y="3506750"/>
                <a:ext cx="830700" cy="69000"/>
              </a:xfrm>
              <a:prstGeom prst="rect">
                <a:avLst/>
              </a:prstGeom>
              <a:solidFill>
                <a:srgbClr val="4E6E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5" name="Google Shape;1045;p71"/>
              <p:cNvSpPr/>
              <p:nvPr/>
            </p:nvSpPr>
            <p:spPr>
              <a:xfrm>
                <a:off x="3438288" y="3506750"/>
                <a:ext cx="783300" cy="69000"/>
              </a:xfrm>
              <a:prstGeom prst="rect">
                <a:avLst/>
              </a:prstGeom>
              <a:solidFill>
                <a:srgbClr val="648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6" name="Google Shape;1046;p71"/>
              <p:cNvSpPr/>
              <p:nvPr/>
            </p:nvSpPr>
            <p:spPr>
              <a:xfrm>
                <a:off x="2519144" y="3506750"/>
                <a:ext cx="918900" cy="69000"/>
              </a:xfrm>
              <a:prstGeom prst="rect">
                <a:avLst/>
              </a:prstGeom>
              <a:solidFill>
                <a:srgbClr val="5A7F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47" name="Google Shape;1047;p71"/>
            <p:cNvSpPr txBox="1"/>
            <p:nvPr/>
          </p:nvSpPr>
          <p:spPr>
            <a:xfrm>
              <a:off x="2757450" y="3080550"/>
              <a:ext cx="3629100" cy="8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Recap and Questions</a:t>
              </a:r>
              <a:endParaRPr sz="2400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18" name="Google Shape;1146;p74"/>
          <p:cNvSpPr>
            <a:spLocks noChangeAspect="1"/>
          </p:cNvSpPr>
          <p:nvPr/>
        </p:nvSpPr>
        <p:spPr>
          <a:xfrm>
            <a:off x="4152636" y="730690"/>
            <a:ext cx="715427" cy="6400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0496"/>
                </a:moveTo>
                <a:cubicBezTo>
                  <a:pt x="120000" y="18069"/>
                  <a:pt x="100386" y="0"/>
                  <a:pt x="76328" y="0"/>
                </a:cubicBezTo>
                <a:cubicBezTo>
                  <a:pt x="58357" y="0"/>
                  <a:pt x="42801" y="10203"/>
                  <a:pt x="36328" y="24658"/>
                </a:cubicBezTo>
                <a:cubicBezTo>
                  <a:pt x="38454" y="24340"/>
                  <a:pt x="40676" y="24021"/>
                  <a:pt x="42801" y="24021"/>
                </a:cubicBezTo>
                <a:cubicBezTo>
                  <a:pt x="49371" y="13179"/>
                  <a:pt x="61932" y="6058"/>
                  <a:pt x="76328" y="6058"/>
                </a:cubicBezTo>
                <a:cubicBezTo>
                  <a:pt x="97391" y="6058"/>
                  <a:pt x="114589" y="21576"/>
                  <a:pt x="114589" y="40496"/>
                </a:cubicBezTo>
                <a:cubicBezTo>
                  <a:pt x="114589" y="49849"/>
                  <a:pt x="110434" y="58565"/>
                  <a:pt x="103091" y="65155"/>
                </a:cubicBezTo>
                <a:cubicBezTo>
                  <a:pt x="101449" y="66643"/>
                  <a:pt x="100676" y="68981"/>
                  <a:pt x="101159" y="71426"/>
                </a:cubicBezTo>
                <a:lnTo>
                  <a:pt x="103381" y="80141"/>
                </a:lnTo>
                <a:lnTo>
                  <a:pt x="92173" y="75358"/>
                </a:lnTo>
                <a:cubicBezTo>
                  <a:pt x="91884" y="77378"/>
                  <a:pt x="91594" y="79185"/>
                  <a:pt x="91111" y="81310"/>
                </a:cubicBezTo>
                <a:lnTo>
                  <a:pt x="111787" y="90026"/>
                </a:lnTo>
                <a:lnTo>
                  <a:pt x="106666" y="69619"/>
                </a:lnTo>
                <a:cubicBezTo>
                  <a:pt x="114782" y="62391"/>
                  <a:pt x="120000" y="51868"/>
                  <a:pt x="120000" y="40496"/>
                </a:cubicBezTo>
                <a:close/>
                <a:moveTo>
                  <a:pt x="43671" y="29973"/>
                </a:moveTo>
                <a:cubicBezTo>
                  <a:pt x="19613" y="29973"/>
                  <a:pt x="0" y="48042"/>
                  <a:pt x="0" y="70469"/>
                </a:cubicBezTo>
                <a:cubicBezTo>
                  <a:pt x="0" y="81948"/>
                  <a:pt x="5217" y="92364"/>
                  <a:pt x="13429" y="99592"/>
                </a:cubicBezTo>
                <a:lnTo>
                  <a:pt x="8212" y="120000"/>
                </a:lnTo>
                <a:lnTo>
                  <a:pt x="32753" y="109796"/>
                </a:lnTo>
                <a:cubicBezTo>
                  <a:pt x="36328" y="110752"/>
                  <a:pt x="39806" y="110965"/>
                  <a:pt x="43671" y="110965"/>
                </a:cubicBezTo>
                <a:cubicBezTo>
                  <a:pt x="67632" y="110965"/>
                  <a:pt x="87246" y="93002"/>
                  <a:pt x="87246" y="70469"/>
                </a:cubicBezTo>
                <a:cubicBezTo>
                  <a:pt x="87246" y="48042"/>
                  <a:pt x="67632" y="29973"/>
                  <a:pt x="43671" y="29973"/>
                </a:cubicBezTo>
                <a:close/>
                <a:moveTo>
                  <a:pt x="43671" y="105013"/>
                </a:moveTo>
                <a:cubicBezTo>
                  <a:pt x="40386" y="105013"/>
                  <a:pt x="37101" y="104694"/>
                  <a:pt x="33816" y="103844"/>
                </a:cubicBezTo>
                <a:lnTo>
                  <a:pt x="32753" y="103844"/>
                </a:lnTo>
                <a:cubicBezTo>
                  <a:pt x="32173" y="103844"/>
                  <a:pt x="31400" y="103844"/>
                  <a:pt x="30821" y="104162"/>
                </a:cubicBezTo>
                <a:lnTo>
                  <a:pt x="16618" y="110115"/>
                </a:lnTo>
                <a:lnTo>
                  <a:pt x="18840" y="101399"/>
                </a:lnTo>
                <a:cubicBezTo>
                  <a:pt x="19420" y="99061"/>
                  <a:pt x="18840" y="96616"/>
                  <a:pt x="16908" y="95128"/>
                </a:cubicBezTo>
                <a:cubicBezTo>
                  <a:pt x="9565" y="88538"/>
                  <a:pt x="5507" y="79822"/>
                  <a:pt x="5507" y="70469"/>
                </a:cubicBezTo>
                <a:cubicBezTo>
                  <a:pt x="5507" y="51656"/>
                  <a:pt x="22608" y="36031"/>
                  <a:pt x="43671" y="36031"/>
                </a:cubicBezTo>
                <a:cubicBezTo>
                  <a:pt x="64637" y="36031"/>
                  <a:pt x="81835" y="51656"/>
                  <a:pt x="81835" y="70469"/>
                </a:cubicBezTo>
                <a:cubicBezTo>
                  <a:pt x="81835" y="89388"/>
                  <a:pt x="64637" y="105013"/>
                  <a:pt x="43671" y="1050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100+ Years Have Made Us the Experts in Skin Care</a:t>
            </a:r>
            <a:endParaRPr dirty="0">
              <a:latin typeface="+mj-lt"/>
            </a:endParaRPr>
          </a:p>
        </p:txBody>
      </p:sp>
      <p:sp>
        <p:nvSpPr>
          <p:cNvPr id="364" name="Google Shape;364;p47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The Kutol Difference</a:t>
            </a:r>
            <a:endParaRPr sz="32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55753" y="1561557"/>
            <a:ext cx="8026247" cy="3020182"/>
            <a:chOff x="555753" y="1561557"/>
            <a:chExt cx="8026247" cy="3020182"/>
          </a:xfrm>
        </p:grpSpPr>
        <p:sp>
          <p:nvSpPr>
            <p:cNvPr id="365" name="Google Shape;365;p47"/>
            <p:cNvSpPr/>
            <p:nvPr/>
          </p:nvSpPr>
          <p:spPr>
            <a:xfrm>
              <a:off x="562000" y="15621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Stability</a:t>
              </a:r>
              <a:endParaRPr sz="20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sp>
          <p:nvSpPr>
            <p:cNvPr id="366" name="Google Shape;366;p47"/>
            <p:cNvSpPr/>
            <p:nvPr/>
          </p:nvSpPr>
          <p:spPr>
            <a:xfrm>
              <a:off x="3258600" y="31058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367" name="Google Shape;367;p47"/>
            <p:cNvSpPr/>
            <p:nvPr/>
          </p:nvSpPr>
          <p:spPr>
            <a:xfrm>
              <a:off x="5955200" y="1562100"/>
              <a:ext cx="2626800" cy="1468800"/>
            </a:xfrm>
            <a:prstGeom prst="rect">
              <a:avLst/>
            </a:prstGeom>
            <a:solidFill>
              <a:srgbClr val="4E6E9A">
                <a:alpha val="80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2000" dirty="0">
                  <a:solidFill>
                    <a:srgbClr val="FFFFFF"/>
                  </a:solidFill>
                  <a:latin typeface="+mn-lt"/>
                  <a:ea typeface="Muli"/>
                  <a:cs typeface="Muli"/>
                  <a:sym typeface="Muli"/>
                </a:rPr>
                <a:t>Value</a:t>
              </a:r>
              <a:endParaRPr sz="2000" dirty="0">
                <a:solidFill>
                  <a:srgbClr val="FFFFFF"/>
                </a:solidFill>
                <a:latin typeface="+mn-lt"/>
                <a:ea typeface="Muli"/>
                <a:cs typeface="Muli"/>
                <a:sym typeface="Muli"/>
              </a:endParaRPr>
            </a:p>
          </p:txBody>
        </p:sp>
        <p:pic>
          <p:nvPicPr>
            <p:cNvPr id="368" name="Google Shape;368;p47" descr="business-561388.jp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7007" y="1561557"/>
              <a:ext cx="2626800" cy="146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planting-trees-nature-environment-save-world-ecology-word-graphic.jp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56662" y="3105150"/>
              <a:ext cx="2624328" cy="1472184"/>
            </a:xfrm>
            <a:prstGeom prst="rect">
              <a:avLst/>
            </a:prstGeom>
          </p:spPr>
        </p:pic>
        <p:sp>
          <p:nvSpPr>
            <p:cNvPr id="12" name="Google Shape;422;p50"/>
            <p:cNvSpPr txBox="1"/>
            <p:nvPr/>
          </p:nvSpPr>
          <p:spPr>
            <a:xfrm flipH="1">
              <a:off x="3249508" y="3035723"/>
              <a:ext cx="408092" cy="450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dirty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“</a:t>
              </a:r>
              <a:endParaRPr sz="3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3" name="Google Shape;422;p50"/>
            <p:cNvSpPr txBox="1"/>
            <p:nvPr/>
          </p:nvSpPr>
          <p:spPr>
            <a:xfrm flipH="1">
              <a:off x="5486400" y="4095750"/>
              <a:ext cx="436981" cy="485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00" dirty="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”</a:t>
              </a:r>
              <a:endParaRPr sz="3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pic>
          <p:nvPicPr>
            <p:cNvPr id="17" name="Picture 16" descr="communication-technology-business-flexibility-concept-260nw-512483773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5753" y="3105150"/>
              <a:ext cx="2624328" cy="1472184"/>
            </a:xfrm>
            <a:prstGeom prst="rect">
              <a:avLst/>
            </a:prstGeom>
          </p:spPr>
        </p:pic>
      </p:grpSp>
      <p:sp>
        <p:nvSpPr>
          <p:cNvPr id="14" name="Google Shape;421;p50">
            <a:extLst>
              <a:ext uri="{FF2B5EF4-FFF2-40B4-BE49-F238E27FC236}">
                <a16:creationId xmlns:a16="http://schemas.microsoft.com/office/drawing/2014/main" id="{BADBBC34-EF43-4CE0-9DCA-8832A2CCE4F2}"/>
              </a:ext>
            </a:extLst>
          </p:cNvPr>
          <p:cNvSpPr txBox="1"/>
          <p:nvPr/>
        </p:nvSpPr>
        <p:spPr>
          <a:xfrm>
            <a:off x="3448607" y="3343267"/>
            <a:ext cx="2387023" cy="113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0" rIns="9144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These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are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the five promises 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Kutol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makes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to our customers and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partners – they </a:t>
            </a:r>
            <a:r>
              <a:rPr lang="en" sz="1200" b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guide every decision we make.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Tom Rhodenbaugh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bg1">
                    <a:lumMod val="9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President</a:t>
            </a:r>
            <a:endParaRPr sz="900" i="1" dirty="0">
              <a:solidFill>
                <a:schemeClr val="bg1">
                  <a:lumMod val="95000"/>
                </a:schemeClr>
              </a:solidFill>
              <a:latin typeface="+mn-lt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141991-880D-4781-9F84-88D562299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81" r="9091" b="767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00" name="Rectangle 19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240882"/>
            <a:ext cx="3249230" cy="442255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364;p47">
            <a:extLst>
              <a:ext uri="{FF2B5EF4-FFF2-40B4-BE49-F238E27FC236}">
                <a16:creationId xmlns:a16="http://schemas.microsoft.com/office/drawing/2014/main" id="{380E9800-48CD-49B2-899F-845588439307}"/>
              </a:ext>
            </a:extLst>
          </p:cNvPr>
          <p:cNvSpPr txBox="1">
            <a:spLocks/>
          </p:cNvSpPr>
          <p:nvPr/>
        </p:nvSpPr>
        <p:spPr>
          <a:xfrm>
            <a:off x="228600" y="436071"/>
            <a:ext cx="32138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4E6F9B"/>
                </a:solidFill>
                <a:effectLst/>
                <a:uLnTx/>
                <a:uFillTx/>
                <a:latin typeface="Arial"/>
                <a:sym typeface="Muli"/>
              </a:rPr>
              <a:t>Stability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5BE28-AACB-4A09-8E0C-F981A163B5A0}"/>
              </a:ext>
            </a:extLst>
          </p:cNvPr>
          <p:cNvSpPr txBox="1"/>
          <p:nvPr/>
        </p:nvSpPr>
        <p:spPr>
          <a:xfrm>
            <a:off x="342037" y="1198240"/>
            <a:ext cx="3114729" cy="24160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Founded in 1912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Investments in capacity and quality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Longevity of dispensing platform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15 years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6 million dispensers</a:t>
            </a:r>
          </a:p>
          <a:p>
            <a:pPr marL="457200" marR="0" lvl="4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9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Muli"/>
                <a:cs typeface="Muli"/>
                <a:sym typeface="Muli"/>
              </a:rPr>
              <a:t>Dispenser system sticks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116818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539025" y="2499500"/>
            <a:ext cx="605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rPr>
              <a:t>Our</a:t>
            </a:r>
            <a:r>
              <a:rPr lang="en" dirty="0">
                <a:solidFill>
                  <a:srgbClr val="75A6E7"/>
                </a:solidFill>
                <a:latin typeface="Arial Black"/>
                <a:ea typeface="Arial Black"/>
                <a:cs typeface="Arial Black"/>
                <a:sym typeface="Arial Black"/>
              </a:rPr>
              <a:t> Offerings</a:t>
            </a:r>
            <a:endParaRPr dirty="0">
              <a:solidFill>
                <a:srgbClr val="75A6E7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ubTitle" idx="1"/>
          </p:nvPr>
        </p:nvSpPr>
        <p:spPr>
          <a:xfrm>
            <a:off x="632550" y="3247775"/>
            <a:ext cx="63720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75A6E7"/>
                </a:solidFill>
                <a:latin typeface="+mj-lt"/>
              </a:rPr>
              <a:t>Commercial</a:t>
            </a:r>
            <a:r>
              <a:rPr lang="en" dirty="0">
                <a:latin typeface="+mj-lt"/>
              </a:rPr>
              <a:t> and </a:t>
            </a:r>
            <a:r>
              <a:rPr lang="en" dirty="0">
                <a:solidFill>
                  <a:srgbClr val="75A6E7"/>
                </a:solidFill>
                <a:latin typeface="+mj-lt"/>
              </a:rPr>
              <a:t>industrial</a:t>
            </a:r>
            <a:r>
              <a:rPr lang="en" dirty="0">
                <a:latin typeface="+mj-lt"/>
              </a:rPr>
              <a:t> hand care </a:t>
            </a:r>
            <a:r>
              <a:rPr lang="en" dirty="0">
                <a:solidFill>
                  <a:srgbClr val="75A6E7"/>
                </a:solidFill>
                <a:latin typeface="+mj-lt"/>
                <a:ea typeface="Arial Black"/>
                <a:cs typeface="Arial Black"/>
                <a:sym typeface="Arial Black"/>
              </a:rPr>
              <a:t>solutions</a:t>
            </a:r>
            <a:endParaRPr dirty="0">
              <a:solidFill>
                <a:srgbClr val="75A6E7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69"/>
          <p:cNvSpPr txBox="1">
            <a:spLocks noGrp="1"/>
          </p:cNvSpPr>
          <p:nvPr>
            <p:ph type="title"/>
          </p:nvPr>
        </p:nvSpPr>
        <p:spPr>
          <a:xfrm>
            <a:off x="254133" y="3471700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E6E9A"/>
                </a:solidFill>
                <a:latin typeface="+mj-lt"/>
              </a:rPr>
              <a:t>PRIVATE</a:t>
            </a:r>
            <a:r>
              <a:rPr lang="en" sz="3200" dirty="0">
                <a:solidFill>
                  <a:srgbClr val="4E6E9A"/>
                </a:solidFill>
                <a:latin typeface="+mj-lt"/>
              </a:rPr>
              <a:t> Branding</a:t>
            </a:r>
            <a:endParaRPr sz="3200" dirty="0">
              <a:latin typeface="+mj-lt"/>
            </a:endParaRPr>
          </a:p>
        </p:txBody>
      </p:sp>
      <p:grpSp>
        <p:nvGrpSpPr>
          <p:cNvPr id="5" name="Group 53"/>
          <p:cNvGrpSpPr/>
          <p:nvPr/>
        </p:nvGrpSpPr>
        <p:grpSpPr>
          <a:xfrm>
            <a:off x="3886200" y="4215253"/>
            <a:ext cx="2336623" cy="572701"/>
            <a:chOff x="3759377" y="4100843"/>
            <a:chExt cx="2336623" cy="572701"/>
          </a:xfrm>
        </p:grpSpPr>
        <p:sp>
          <p:nvSpPr>
            <p:cNvPr id="37" name="Google Shape;417;p50"/>
            <p:cNvSpPr txBox="1"/>
            <p:nvPr/>
          </p:nvSpPr>
          <p:spPr>
            <a:xfrm>
              <a:off x="3975946" y="4100843"/>
              <a:ext cx="2120054" cy="57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b="1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Private Label</a:t>
              </a:r>
              <a:endParaRPr sz="1900" b="1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6" name="Google Shape;326;p45"/>
            <p:cNvGrpSpPr>
              <a:grpSpLocks noChangeAspect="1"/>
            </p:cNvGrpSpPr>
            <p:nvPr/>
          </p:nvGrpSpPr>
          <p:grpSpPr>
            <a:xfrm rot="10800000">
              <a:off x="3759377" y="4248150"/>
              <a:ext cx="220644" cy="274320"/>
              <a:chOff x="0" y="46600"/>
              <a:chExt cx="3121800" cy="5004600"/>
            </a:xfrm>
          </p:grpSpPr>
          <p:sp>
            <p:nvSpPr>
              <p:cNvPr id="39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" name="Group 52"/>
          <p:cNvGrpSpPr/>
          <p:nvPr/>
        </p:nvGrpSpPr>
        <p:grpSpPr>
          <a:xfrm>
            <a:off x="457200" y="4210718"/>
            <a:ext cx="3295782" cy="568962"/>
            <a:chOff x="698588" y="4102044"/>
            <a:chExt cx="3295782" cy="568962"/>
          </a:xfrm>
        </p:grpSpPr>
        <p:sp>
          <p:nvSpPr>
            <p:cNvPr id="45" name="Google Shape;414;p50"/>
            <p:cNvSpPr txBox="1"/>
            <p:nvPr/>
          </p:nvSpPr>
          <p:spPr>
            <a:xfrm>
              <a:off x="914400" y="4102044"/>
              <a:ext cx="3079970" cy="56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b="1" dirty="0">
                  <a:solidFill>
                    <a:srgbClr val="595959"/>
                  </a:solidFill>
                  <a:latin typeface="+mj-lt"/>
                  <a:ea typeface="Muli"/>
                  <a:cs typeface="Muli"/>
                  <a:sym typeface="Muli"/>
                </a:rPr>
                <a:t>Contract Manufacturing</a:t>
              </a:r>
              <a:endParaRPr sz="1900" b="1" dirty="0">
                <a:solidFill>
                  <a:srgbClr val="595959"/>
                </a:solidFill>
                <a:latin typeface="+mj-lt"/>
                <a:ea typeface="Muli"/>
                <a:cs typeface="Muli"/>
                <a:sym typeface="Muli"/>
              </a:endParaRPr>
            </a:p>
          </p:txBody>
        </p:sp>
        <p:grpSp>
          <p:nvGrpSpPr>
            <p:cNvPr id="9" name="Google Shape;326;p45"/>
            <p:cNvGrpSpPr>
              <a:grpSpLocks noChangeAspect="1"/>
            </p:cNvGrpSpPr>
            <p:nvPr/>
          </p:nvGrpSpPr>
          <p:grpSpPr>
            <a:xfrm rot="10800000">
              <a:off x="698588" y="4248150"/>
              <a:ext cx="220644" cy="274320"/>
              <a:chOff x="0" y="46600"/>
              <a:chExt cx="3121800" cy="5004600"/>
            </a:xfrm>
          </p:grpSpPr>
          <p:sp>
            <p:nvSpPr>
              <p:cNvPr id="47" name="Google Shape;327;p45"/>
              <p:cNvSpPr/>
              <p:nvPr/>
            </p:nvSpPr>
            <p:spPr>
              <a:xfrm>
                <a:off x="0" y="466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" name="Google Shape;328;p45"/>
              <p:cNvSpPr/>
              <p:nvPr/>
            </p:nvSpPr>
            <p:spPr>
              <a:xfrm flipH="1">
                <a:off x="0" y="2548900"/>
                <a:ext cx="3121800" cy="2502300"/>
              </a:xfrm>
              <a:prstGeom prst="parallelogram">
                <a:avLst>
                  <a:gd name="adj" fmla="val 55860"/>
                </a:avLst>
              </a:prstGeom>
              <a:solidFill>
                <a:srgbClr val="5E85B9">
                  <a:alpha val="91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98814F6-BE85-49C2-8011-5BBE862F3A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872148"/>
            <a:ext cx="6235020" cy="22007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r brand_Steve Forbe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209550"/>
            <a:ext cx="3882683" cy="420624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4648200" y="1352550"/>
          <a:ext cx="441960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9"/>
          <p:cNvSpPr txBox="1">
            <a:spLocks noGrp="1"/>
          </p:cNvSpPr>
          <p:nvPr>
            <p:ph type="title"/>
          </p:nvPr>
        </p:nvSpPr>
        <p:spPr>
          <a:xfrm>
            <a:off x="370483" y="445025"/>
            <a:ext cx="84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Trends in Private Branding</a:t>
            </a:r>
            <a:endParaRPr sz="3200" dirty="0">
              <a:latin typeface="+mj-lt"/>
            </a:endParaRPr>
          </a:p>
        </p:txBody>
      </p:sp>
      <p:sp>
        <p:nvSpPr>
          <p:cNvPr id="661" name="Google Shape;661;p59"/>
          <p:cNvSpPr txBox="1">
            <a:spLocks noGrp="1"/>
          </p:cNvSpPr>
          <p:nvPr>
            <p:ph type="subTitle" idx="2"/>
          </p:nvPr>
        </p:nvSpPr>
        <p:spPr>
          <a:xfrm>
            <a:off x="370483" y="941525"/>
            <a:ext cx="8460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j-lt"/>
                <a:ea typeface="Muli"/>
                <a:cs typeface="Muli"/>
                <a:sym typeface="Muli"/>
              </a:rPr>
              <a:t>Growth opportunity</a:t>
            </a:r>
            <a:endParaRPr dirty="0">
              <a:latin typeface="+mj-lt"/>
            </a:endParaRPr>
          </a:p>
        </p:txBody>
      </p:sp>
      <p:sp>
        <p:nvSpPr>
          <p:cNvPr id="663" name="Google Shape;663;p59"/>
          <p:cNvSpPr/>
          <p:nvPr/>
        </p:nvSpPr>
        <p:spPr>
          <a:xfrm>
            <a:off x="1035875" y="2395654"/>
            <a:ext cx="883500" cy="8835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64" name="Google Shape;664;p59"/>
          <p:cNvSpPr/>
          <p:nvPr/>
        </p:nvSpPr>
        <p:spPr>
          <a:xfrm>
            <a:off x="5525621" y="2395654"/>
            <a:ext cx="883500" cy="8835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68" name="Google Shape;668;p59"/>
          <p:cNvSpPr/>
          <p:nvPr/>
        </p:nvSpPr>
        <p:spPr>
          <a:xfrm rot="16200000">
            <a:off x="5029595" y="1893369"/>
            <a:ext cx="1888200" cy="1888200"/>
          </a:xfrm>
          <a:prstGeom prst="donut">
            <a:avLst>
              <a:gd name="adj" fmla="val 11757"/>
            </a:avLst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69" name="Google Shape;669;p59"/>
          <p:cNvSpPr/>
          <p:nvPr/>
        </p:nvSpPr>
        <p:spPr>
          <a:xfrm rot="16199459">
            <a:off x="5020051" y="1893301"/>
            <a:ext cx="1906800" cy="1888200"/>
          </a:xfrm>
          <a:prstGeom prst="blockArc">
            <a:avLst>
              <a:gd name="adj1" fmla="val 8050200"/>
              <a:gd name="adj2" fmla="val 21186429"/>
              <a:gd name="adj3" fmla="val 11817"/>
            </a:avLst>
          </a:prstGeom>
          <a:solidFill>
            <a:schemeClr val="accent4">
              <a:lumMod val="75000"/>
              <a:alpha val="8038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70" name="Google Shape;670;p59"/>
          <p:cNvSpPr/>
          <p:nvPr/>
        </p:nvSpPr>
        <p:spPr>
          <a:xfrm rot="16200000">
            <a:off x="533683" y="1893278"/>
            <a:ext cx="1888200" cy="1888200"/>
          </a:xfrm>
          <a:prstGeom prst="donut">
            <a:avLst>
              <a:gd name="adj" fmla="val 11757"/>
            </a:avLst>
          </a:prstGeom>
          <a:solidFill>
            <a:srgbClr val="384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71" name="Google Shape;671;p59"/>
          <p:cNvSpPr/>
          <p:nvPr/>
        </p:nvSpPr>
        <p:spPr>
          <a:xfrm rot="16199459">
            <a:off x="524251" y="1902656"/>
            <a:ext cx="1906800" cy="1888200"/>
          </a:xfrm>
          <a:prstGeom prst="blockArc">
            <a:avLst>
              <a:gd name="adj1" fmla="val 17046509"/>
              <a:gd name="adj2" fmla="val 21359306"/>
              <a:gd name="adj3" fmla="val 11617"/>
            </a:avLst>
          </a:prstGeom>
          <a:solidFill>
            <a:schemeClr val="accent4">
              <a:lumMod val="75000"/>
              <a:alpha val="8038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75" name="Google Shape;675;p59"/>
          <p:cNvSpPr txBox="1"/>
          <p:nvPr/>
        </p:nvSpPr>
        <p:spPr>
          <a:xfrm>
            <a:off x="5029572" y="2666854"/>
            <a:ext cx="1888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59</a:t>
            </a:r>
            <a:r>
              <a:rPr lang="en" sz="2600" dirty="0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rPr>
              <a:t>%</a:t>
            </a:r>
            <a:endParaRPr sz="2600" dirty="0">
              <a:solidFill>
                <a:srgbClr val="595959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76" name="Google Shape;676;p59"/>
          <p:cNvSpPr txBox="1"/>
          <p:nvPr/>
        </p:nvSpPr>
        <p:spPr>
          <a:xfrm>
            <a:off x="533539" y="2666854"/>
            <a:ext cx="1888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595959"/>
                </a:solidFill>
                <a:latin typeface="Arial Black"/>
                <a:ea typeface="Arial Black"/>
                <a:cs typeface="Arial Black"/>
                <a:sym typeface="Arial Black"/>
              </a:rPr>
              <a:t>23</a:t>
            </a:r>
            <a:r>
              <a:rPr lang="en" sz="2600" dirty="0">
                <a:solidFill>
                  <a:srgbClr val="595959"/>
                </a:solidFill>
                <a:latin typeface="Muli"/>
                <a:ea typeface="Muli"/>
                <a:cs typeface="Muli"/>
                <a:sym typeface="Muli"/>
              </a:rPr>
              <a:t>%</a:t>
            </a:r>
            <a:endParaRPr sz="2600" dirty="0">
              <a:solidFill>
                <a:srgbClr val="595959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4757305"/>
            <a:ext cx="60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900" u="sng" dirty="0">
                <a:hlinkClick r:id="rId3"/>
              </a:rPr>
              <a:t>www.forbes.com; 10 Marketing, Web Design &amp; Branding Statistics to Help You Prioritize Business Growth Initiatives</a:t>
            </a:r>
            <a:endParaRPr lang="en-US" sz="900" dirty="0"/>
          </a:p>
          <a:p>
            <a:pPr>
              <a:buNone/>
            </a:pPr>
            <a:r>
              <a:rPr lang="en-US" sz="900" u="sng" dirty="0">
                <a:hlinkClick r:id="rId4"/>
              </a:rPr>
              <a:t>www.invespcro.com; How Branding Influences Purchase Decisions</a:t>
            </a:r>
            <a:endParaRPr lang="en-US" sz="900" dirty="0"/>
          </a:p>
        </p:txBody>
      </p:sp>
      <p:sp>
        <p:nvSpPr>
          <p:cNvPr id="16" name="Google Shape;683;p59"/>
          <p:cNvSpPr txBox="1"/>
          <p:nvPr/>
        </p:nvSpPr>
        <p:spPr>
          <a:xfrm>
            <a:off x="6892635" y="2277622"/>
            <a:ext cx="2057400" cy="110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595959"/>
                </a:solidFill>
                <a:latin typeface="+mn-lt"/>
                <a:ea typeface="Muli"/>
                <a:cs typeface="Muli"/>
                <a:sym typeface="Muli"/>
              </a:rPr>
              <a:t>Shoppers prefer to </a:t>
            </a:r>
            <a:r>
              <a:rPr lang="en" sz="16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buy new products </a:t>
            </a:r>
            <a:r>
              <a:rPr lang="en" sz="1600" dirty="0">
                <a:solidFill>
                  <a:srgbClr val="595959"/>
                </a:solidFill>
                <a:latin typeface="+mn-lt"/>
                <a:ea typeface="Muli"/>
                <a:cs typeface="Muli"/>
                <a:sym typeface="Muli"/>
              </a:rPr>
              <a:t>from brands familiar to them</a:t>
            </a:r>
            <a:endParaRPr sz="1600" i="0" u="none" strike="noStrike" cap="none" dirty="0">
              <a:solidFill>
                <a:srgbClr val="595959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7" name="Google Shape;684;p59"/>
          <p:cNvSpPr txBox="1"/>
          <p:nvPr/>
        </p:nvSpPr>
        <p:spPr>
          <a:xfrm>
            <a:off x="2407721" y="2336223"/>
            <a:ext cx="2122714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Increase in revenue </a:t>
            </a:r>
            <a:r>
              <a:rPr lang="en" sz="1600" dirty="0">
                <a:solidFill>
                  <a:srgbClr val="595959"/>
                </a:solidFill>
                <a:latin typeface="+mn-lt"/>
                <a:ea typeface="Muli"/>
                <a:cs typeface="Muli"/>
                <a:sym typeface="Muli"/>
              </a:rPr>
              <a:t>when a brand is presented consistently across all platforms</a:t>
            </a:r>
            <a:endParaRPr sz="1600" i="0" u="none" strike="noStrike" cap="none" dirty="0">
              <a:solidFill>
                <a:srgbClr val="595959"/>
              </a:solidFill>
              <a:latin typeface="+mn-lt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E6C3183-CACA-9F6F-11D0-9D3E9595C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0" r="4868"/>
          <a:stretch/>
        </p:blipFill>
        <p:spPr>
          <a:xfrm>
            <a:off x="20" y="10"/>
            <a:ext cx="7252212" cy="51434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Box 10">
            <a:extLst>
              <a:ext uri="{FF2B5EF4-FFF2-40B4-BE49-F238E27FC236}">
                <a16:creationId xmlns:a16="http://schemas.microsoft.com/office/drawing/2014/main" id="{49503771-2B9C-0D24-FA9E-2CCDC8431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806244"/>
              </p:ext>
            </p:extLst>
          </p:nvPr>
        </p:nvGraphicFramePr>
        <p:xfrm>
          <a:off x="5823444" y="779529"/>
          <a:ext cx="3200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A742694-8288-E067-3828-6FD0A614A172}"/>
              </a:ext>
            </a:extLst>
          </p:cNvPr>
          <p:cNvSpPr txBox="1">
            <a:spLocks/>
          </p:cNvSpPr>
          <p:nvPr/>
        </p:nvSpPr>
        <p:spPr>
          <a:xfrm>
            <a:off x="228600" y="209550"/>
            <a:ext cx="662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defRPr sz="2800" b="0" i="0" u="none" strike="noStrike" cap="none">
                <a:solidFill>
                  <a:srgbClr val="4E6F9B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6F9B"/>
              </a:buClr>
              <a:buSzPts val="2800"/>
              <a:buFont typeface="Muli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4E6F9B"/>
                </a:solidFill>
                <a:effectLst/>
                <a:uLnTx/>
                <a:uFillTx/>
                <a:latin typeface="Arial"/>
                <a:sym typeface="Muli"/>
              </a:rPr>
              <a:t>Private Branding Expertise</a:t>
            </a:r>
          </a:p>
        </p:txBody>
      </p:sp>
    </p:spTree>
    <p:extLst>
      <p:ext uri="{BB962C8B-B14F-4D97-AF65-F5344CB8AC3E}">
        <p14:creationId xmlns:p14="http://schemas.microsoft.com/office/powerpoint/2010/main" val="40657183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BCBCB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37948</TotalTime>
  <Words>1662</Words>
  <Application>Microsoft Office PowerPoint</Application>
  <PresentationFormat>On-screen Show (16:9)</PresentationFormat>
  <Paragraphs>280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 Black</vt:lpstr>
      <vt:lpstr>Calibri Light</vt:lpstr>
      <vt:lpstr>Muli</vt:lpstr>
      <vt:lpstr>Calibri</vt:lpstr>
      <vt:lpstr>Arial</vt:lpstr>
      <vt:lpstr>Wingdings</vt:lpstr>
      <vt:lpstr>Courier New</vt:lpstr>
      <vt:lpstr>Simple Light</vt:lpstr>
      <vt:lpstr>1_Simple Light</vt:lpstr>
      <vt:lpstr>1_Office Theme</vt:lpstr>
      <vt:lpstr>Office Theme</vt:lpstr>
      <vt:lpstr>2_Office Theme</vt:lpstr>
      <vt:lpstr>Experts in Skin Care</vt:lpstr>
      <vt:lpstr>About Us</vt:lpstr>
      <vt:lpstr>The Kutol Difference</vt:lpstr>
      <vt:lpstr>PowerPoint Presentation</vt:lpstr>
      <vt:lpstr>Our Offerings</vt:lpstr>
      <vt:lpstr>PRIVATE Branding</vt:lpstr>
      <vt:lpstr>PowerPoint Presentation</vt:lpstr>
      <vt:lpstr>Trends in Private 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Capabilities</vt:lpstr>
      <vt:lpstr>PowerPoint Presentation</vt:lpstr>
      <vt:lpstr>Manufacturing Investments</vt:lpstr>
      <vt:lpstr>PowerPoint Presentation</vt:lpstr>
      <vt:lpstr>Dispenser Options</vt:lpstr>
      <vt:lpstr>Top Dispensing</vt:lpstr>
      <vt:lpstr>No Touch and Manual</vt:lpstr>
      <vt:lpstr>Custom Branded DECO Dispensers</vt:lpstr>
      <vt:lpstr>Counter Mount, Sinktop and Portable </vt:lpstr>
      <vt:lpstr>Heavy Duty and Bulk</vt:lpstr>
      <vt:lpstr>Formula Options</vt:lpstr>
      <vt:lpstr>Top Formulas</vt:lpstr>
      <vt:lpstr>The Kutol Difference</vt:lpstr>
      <vt:lpstr>Digital Resources</vt:lpstr>
      <vt:lpstr>Depend on Kutol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UX Presentation Template</dc:title>
  <dc:creator>Sarah L. Fry</dc:creator>
  <cp:lastModifiedBy>Sean T. Johnson</cp:lastModifiedBy>
  <cp:revision>1774</cp:revision>
  <dcterms:modified xsi:type="dcterms:W3CDTF">2023-03-06T17:24:25Z</dcterms:modified>
</cp:coreProperties>
</file>