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04" r:id="rId3"/>
    <p:sldMasterId id="2147483716" r:id="rId4"/>
    <p:sldMasterId id="2147483728" r:id="rId5"/>
    <p:sldMasterId id="2147483740" r:id="rId6"/>
    <p:sldMasterId id="2147483771" r:id="rId7"/>
  </p:sldMasterIdLst>
  <p:notesMasterIdLst>
    <p:notesMasterId r:id="rId30"/>
  </p:notesMasterIdLst>
  <p:sldIdLst>
    <p:sldId id="1023" r:id="rId8"/>
    <p:sldId id="257" r:id="rId9"/>
    <p:sldId id="263" r:id="rId10"/>
    <p:sldId id="1024" r:id="rId11"/>
    <p:sldId id="262" r:id="rId12"/>
    <p:sldId id="267" r:id="rId13"/>
    <p:sldId id="275" r:id="rId14"/>
    <p:sldId id="270" r:id="rId15"/>
    <p:sldId id="279" r:id="rId16"/>
    <p:sldId id="1033" r:id="rId17"/>
    <p:sldId id="1026" r:id="rId18"/>
    <p:sldId id="268" r:id="rId19"/>
    <p:sldId id="1027" r:id="rId20"/>
    <p:sldId id="269" r:id="rId21"/>
    <p:sldId id="1016" r:id="rId22"/>
    <p:sldId id="1029" r:id="rId23"/>
    <p:sldId id="281" r:id="rId24"/>
    <p:sldId id="1031" r:id="rId25"/>
    <p:sldId id="274" r:id="rId26"/>
    <p:sldId id="278" r:id="rId27"/>
    <p:sldId id="1021" r:id="rId28"/>
    <p:sldId id="1028"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82695A-A5F2-EDA8-5D84-F3EB16697810}" name="Sarah L. Fry" initials="SLF" userId="S::sfry@kutol.com::9f9bf239-f58b-4e62-95dc-ab5277cfbeb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6FDB"/>
    <a:srgbClr val="4E6F9B"/>
    <a:srgbClr val="FFFE00"/>
    <a:srgbClr val="648DC6"/>
    <a:srgbClr val="0F76BB"/>
    <a:srgbClr val="86C7ED"/>
    <a:srgbClr val="1836B2"/>
    <a:srgbClr val="595959"/>
    <a:srgbClr val="F4EE00"/>
    <a:srgbClr val="4E6E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303" autoAdjust="0"/>
  </p:normalViewPr>
  <p:slideViewPr>
    <p:cSldViewPr snapToGrid="0">
      <p:cViewPr varScale="1">
        <p:scale>
          <a:sx n="93" d="100"/>
          <a:sy n="93" d="100"/>
        </p:scale>
        <p:origin x="1134" y="72"/>
      </p:cViewPr>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BA11E-6A20-48E3-82E5-B678B78D7760}" type="datetimeFigureOut">
              <a:rPr lang="en-US" smtClean="0"/>
              <a:t>6/19/2024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A5DEA-AF36-45E8-9B65-D1C6AC7CD366}" type="slidenum">
              <a:rPr lang="en-US" smtClean="0"/>
              <a:t>‹#›</a:t>
            </a:fld>
            <a:endParaRPr lang="en-US" dirty="0"/>
          </a:p>
        </p:txBody>
      </p:sp>
    </p:spTree>
    <p:extLst>
      <p:ext uri="{BB962C8B-B14F-4D97-AF65-F5344CB8AC3E}">
        <p14:creationId xmlns:p14="http://schemas.microsoft.com/office/powerpoint/2010/main" val="275304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o.kutol.com/no-touch-counter-mount-trial-off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a:t>
            </a:fld>
            <a:endParaRPr lang="en-US" dirty="0"/>
          </a:p>
        </p:txBody>
      </p:sp>
    </p:spTree>
    <p:extLst>
      <p:ext uri="{BB962C8B-B14F-4D97-AF65-F5344CB8AC3E}">
        <p14:creationId xmlns:p14="http://schemas.microsoft.com/office/powerpoint/2010/main" val="31254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going to play all of the videos available – we shared them during our initial training but as a reminder: all videos are on Kutol’s YouTube Chanel:</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Minute and a half marketing video</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Instructional videos for:</a:t>
            </a:r>
          </a:p>
          <a:p>
            <a:pPr marL="73152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Installation</a:t>
            </a:r>
          </a:p>
          <a:p>
            <a:pPr marL="73152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Alternate Parts</a:t>
            </a:r>
          </a:p>
          <a:p>
            <a:pPr marL="73152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Refilling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11</a:t>
            </a:fld>
            <a:endParaRPr lang="en-US" dirty="0"/>
          </a:p>
        </p:txBody>
      </p:sp>
    </p:spTree>
    <p:extLst>
      <p:ext uri="{BB962C8B-B14F-4D97-AF65-F5344CB8AC3E}">
        <p14:creationId xmlns:p14="http://schemas.microsoft.com/office/powerpoint/2010/main" val="373892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online form is available to capture leads – refer/use it with customers as a) pre-install checklist and b) initiate the sales process</a:t>
            </a:r>
          </a:p>
          <a:p>
            <a:endParaRPr lang="en-US" dirty="0"/>
          </a:p>
          <a:p>
            <a:r>
              <a:rPr lang="en-US" dirty="0"/>
              <a:t>When the form is submitted, the info will be transferred to Kutol for follow-up and next steps</a:t>
            </a:r>
          </a:p>
        </p:txBody>
      </p:sp>
      <p:sp>
        <p:nvSpPr>
          <p:cNvPr id="4" name="Slide Number Placeholder 3"/>
          <p:cNvSpPr>
            <a:spLocks noGrp="1"/>
          </p:cNvSpPr>
          <p:nvPr>
            <p:ph type="sldNum" sz="quarter" idx="5"/>
          </p:nvPr>
        </p:nvSpPr>
        <p:spPr/>
        <p:txBody>
          <a:bodyPr/>
          <a:lstStyle/>
          <a:p>
            <a:fld id="{67BA5DEA-AF36-45E8-9B65-D1C6AC7CD366}" type="slidenum">
              <a:rPr lang="en-US" smtClean="0"/>
              <a:t>12</a:t>
            </a:fld>
            <a:endParaRPr lang="en-US" dirty="0"/>
          </a:p>
        </p:txBody>
      </p:sp>
    </p:spTree>
    <p:extLst>
      <p:ext uri="{BB962C8B-B14F-4D97-AF65-F5344CB8AC3E}">
        <p14:creationId xmlns:p14="http://schemas.microsoft.com/office/powerpoint/2010/main" val="326980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Arial" pitchFamily="34" charset="0"/>
                <a:cs typeface="Arial" pitchFamily="34" charset="0"/>
              </a:rPr>
              <a:t>Links to the sales tools and videos</a:t>
            </a:r>
          </a:p>
          <a:p>
            <a:pPr marL="0" indent="0">
              <a:buNone/>
            </a:pPr>
            <a:r>
              <a:rPr lang="en-US" sz="1200" dirty="0">
                <a:latin typeface="Arial" pitchFamily="34" charset="0"/>
                <a:cs typeface="Arial" pitchFamily="34" charset="0"/>
              </a:rPr>
              <a:t>Scan the QR code for the no touch counter mount page on our website</a:t>
            </a:r>
          </a:p>
        </p:txBody>
      </p:sp>
      <p:sp>
        <p:nvSpPr>
          <p:cNvPr id="4" name="Slide Number Placeholder 3"/>
          <p:cNvSpPr>
            <a:spLocks noGrp="1"/>
          </p:cNvSpPr>
          <p:nvPr>
            <p:ph type="sldNum" sz="quarter" idx="5"/>
          </p:nvPr>
        </p:nvSpPr>
        <p:spPr/>
        <p:txBody>
          <a:bodyPr/>
          <a:lstStyle/>
          <a:p>
            <a:fld id="{67BA5DEA-AF36-45E8-9B65-D1C6AC7CD366}" type="slidenum">
              <a:rPr lang="en-US" smtClean="0"/>
              <a:t>13</a:t>
            </a:fld>
            <a:endParaRPr lang="en-US" dirty="0"/>
          </a:p>
        </p:txBody>
      </p:sp>
    </p:spTree>
    <p:extLst>
      <p:ext uri="{BB962C8B-B14F-4D97-AF65-F5344CB8AC3E}">
        <p14:creationId xmlns:p14="http://schemas.microsoft.com/office/powerpoint/2010/main" val="2437676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prime opportunities you should be targeting with NTCM – great fits because of the volume/traffic as well as the differentiators we identified earlier. These facility types place great value on:</a:t>
            </a:r>
          </a:p>
          <a:p>
            <a:pPr marL="685800" lvl="1" indent="-228600">
              <a:buFont typeface="Arial" panose="020B0604020202020204" pitchFamily="34" charset="0"/>
              <a:buChar char="•"/>
            </a:pPr>
            <a:r>
              <a:rPr lang="en-US" dirty="0"/>
              <a:t>Labor efficiencies</a:t>
            </a:r>
          </a:p>
          <a:p>
            <a:pPr marL="685800" lvl="1" indent="-228600">
              <a:buFont typeface="Arial" panose="020B0604020202020204" pitchFamily="34" charset="0"/>
              <a:buChar char="•"/>
            </a:pPr>
            <a:r>
              <a:rPr lang="en-US" dirty="0"/>
              <a:t>Product cost savings</a:t>
            </a:r>
          </a:p>
          <a:p>
            <a:pPr marL="685800" lvl="1" indent="-228600">
              <a:buFont typeface="Arial" panose="020B0604020202020204" pitchFamily="34" charset="0"/>
              <a:buChar char="•"/>
            </a:pPr>
            <a:r>
              <a:rPr lang="en-US" dirty="0"/>
              <a:t>Image enhancement</a:t>
            </a:r>
          </a:p>
          <a:p>
            <a:pPr marL="685800" lvl="1" indent="-228600">
              <a:buFont typeface="Arial" panose="020B0604020202020204" pitchFamily="34" charset="0"/>
              <a:buChar char="•"/>
            </a:pPr>
            <a:r>
              <a:rPr lang="en-US" dirty="0"/>
              <a:t>Health and safety</a:t>
            </a:r>
          </a:p>
          <a:p>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14</a:t>
            </a:fld>
            <a:endParaRPr lang="en-US" dirty="0"/>
          </a:p>
        </p:txBody>
      </p:sp>
    </p:spTree>
    <p:extLst>
      <p:ext uri="{BB962C8B-B14F-4D97-AF65-F5344CB8AC3E}">
        <p14:creationId xmlns:p14="http://schemas.microsoft.com/office/powerpoint/2010/main" val="1585399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u="none" kern="100" dirty="0">
                <a:effectLst/>
                <a:latin typeface="Arial" panose="020B0604020202020204" pitchFamily="34" charset="0"/>
                <a:ea typeface="Calibri" panose="020F0502020204030204" pitchFamily="34" charset="0"/>
                <a:cs typeface="Times New Roman" panose="02020603050405020304" pitchFamily="18" charset="0"/>
              </a:rPr>
              <a:t>Some of the most important players you’ll interact with on this system are within commercial real estate.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u="none"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u="none" kern="100" dirty="0">
                <a:effectLst/>
                <a:latin typeface="Arial" panose="020B0604020202020204" pitchFamily="34" charset="0"/>
                <a:ea typeface="Calibri" panose="020F0502020204030204" pitchFamily="34" charset="0"/>
                <a:cs typeface="Times New Roman" panose="02020603050405020304" pitchFamily="18" charset="0"/>
              </a:rPr>
              <a:t>Let’s dive a little deeper into who does what in this space and what is most important to them.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u="sng"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u="sng" kern="100" dirty="0">
                <a:effectLst/>
                <a:latin typeface="Arial" panose="020B0604020202020204" pitchFamily="34" charset="0"/>
                <a:ea typeface="Calibri" panose="020F0502020204030204" pitchFamily="34" charset="0"/>
                <a:cs typeface="Times New Roman" panose="02020603050405020304" pitchFamily="18" charset="0"/>
              </a:rPr>
              <a:t>Property Manager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KEY PLAYER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in the equation and the most important person to know to make something happen. Controls all aspects of the building and reports directly to the owner. Can make most daily decisions without approval and is in contact with all related parties. Job is to attract and retain tenants and get the highest amount of rent per square foot possible. Will invest in improvements if it increases the stature of their building in relation to similar properties thus driving up base rent rates.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u="sng"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100" dirty="0">
                <a:effectLst/>
                <a:latin typeface="Arial" panose="020B0604020202020204" pitchFamily="34" charset="0"/>
                <a:ea typeface="Calibri" panose="020F0502020204030204" pitchFamily="34" charset="0"/>
                <a:cs typeface="Times New Roman" panose="02020603050405020304" pitchFamily="18" charset="0"/>
              </a:rPr>
              <a:t>Building Owner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 not involved in the day-to-day. Can be a large institutional investor or a local investor or group. Is usually a passive investor looking for a return on the investment.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100" dirty="0">
                <a:effectLst/>
                <a:latin typeface="Arial" panose="020B0604020202020204" pitchFamily="34" charset="0"/>
                <a:ea typeface="Calibri" panose="020F0502020204030204" pitchFamily="34" charset="0"/>
                <a:cs typeface="Times New Roman" panose="02020603050405020304" pitchFamily="18" charset="0"/>
              </a:rPr>
              <a:t>Building Engineer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 Will often have a say in anything related to maintenance, plumbing, electrical and other aspects necessary to keeping the building functioning properly and efficiently.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100" dirty="0">
                <a:effectLst/>
                <a:latin typeface="Arial" panose="020B0604020202020204" pitchFamily="34" charset="0"/>
                <a:ea typeface="Calibri" panose="020F0502020204030204" pitchFamily="34" charset="0"/>
                <a:cs typeface="Times New Roman" panose="02020603050405020304" pitchFamily="18" charset="0"/>
              </a:rPr>
              <a:t>Building Service Contractor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 In addition to cleaning the building, proactive in offering solutions and upgrades to the facility. Reports directly to the property manager and has intimate knowledge of the building and a vested interest in the building’s upkeep and improvements.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100" dirty="0">
                <a:effectLst/>
                <a:latin typeface="Arial" panose="020B0604020202020204" pitchFamily="34" charset="0"/>
                <a:ea typeface="Calibri" panose="020F0502020204030204" pitchFamily="34" charset="0"/>
                <a:cs typeface="Times New Roman" panose="02020603050405020304" pitchFamily="18" charset="0"/>
              </a:rPr>
              <a:t>Tenants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 Sometimes drive the PM to make improvements in order to retain them when a lease is up for renewal or as a function of their initial build-out budget.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15</a:t>
            </a:fld>
            <a:endParaRPr lang="en-US" dirty="0"/>
          </a:p>
        </p:txBody>
      </p:sp>
    </p:spTree>
    <p:extLst>
      <p:ext uri="{BB962C8B-B14F-4D97-AF65-F5344CB8AC3E}">
        <p14:creationId xmlns:p14="http://schemas.microsoft.com/office/powerpoint/2010/main" val="3018733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you identifying as targets?</a:t>
            </a:r>
          </a:p>
          <a:p>
            <a:pPr marL="628650" lvl="1" indent="-171450">
              <a:buFont typeface="Arial" panose="020B0604020202020204" pitchFamily="34" charset="0"/>
              <a:buChar char="•"/>
            </a:pPr>
            <a:r>
              <a:rPr lang="en-US" dirty="0"/>
              <a:t>Demo kit</a:t>
            </a:r>
          </a:p>
          <a:p>
            <a:pPr marL="628650" lvl="1" indent="-171450">
              <a:buFont typeface="Arial" panose="020B0604020202020204" pitchFamily="34" charset="0"/>
              <a:buChar char="•"/>
            </a:pPr>
            <a:r>
              <a:rPr lang="en-US" dirty="0"/>
              <a:t>BSC targets – communicate this to your Kutol sales manager</a:t>
            </a:r>
          </a:p>
        </p:txBody>
      </p:sp>
      <p:sp>
        <p:nvSpPr>
          <p:cNvPr id="4" name="Slide Number Placeholder 3"/>
          <p:cNvSpPr>
            <a:spLocks noGrp="1"/>
          </p:cNvSpPr>
          <p:nvPr>
            <p:ph type="sldNum" sz="quarter" idx="5"/>
          </p:nvPr>
        </p:nvSpPr>
        <p:spPr/>
        <p:txBody>
          <a:bodyPr/>
          <a:lstStyle/>
          <a:p>
            <a:fld id="{67BA5DEA-AF36-45E8-9B65-D1C6AC7CD366}" type="slidenum">
              <a:rPr lang="en-US" smtClean="0"/>
              <a:t>16</a:t>
            </a:fld>
            <a:endParaRPr lang="en-US" dirty="0"/>
          </a:p>
        </p:txBody>
      </p:sp>
    </p:spTree>
    <p:extLst>
      <p:ext uri="{BB962C8B-B14F-4D97-AF65-F5344CB8AC3E}">
        <p14:creationId xmlns:p14="http://schemas.microsoft.com/office/powerpoint/2010/main" val="283055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Trial program – great opportunity for key end users to experience the benefits of TOPFILL in their facility. Preference given to trials that run through distributor. Review case-by-case if not distributor.</a:t>
            </a:r>
          </a:p>
          <a:p>
            <a:endParaRPr lang="en-US" dirty="0"/>
          </a:p>
          <a:p>
            <a:r>
              <a:rPr lang="en-US" dirty="0"/>
              <a:t>60 day trial period, at which point the facility can decide to keep the dispensers and pay $98/dispenser. Or return the dispensers at no cost to them. Keep original packaging to return.</a:t>
            </a:r>
          </a:p>
          <a:p>
            <a:endParaRPr lang="en-US" dirty="0"/>
          </a:p>
          <a:p>
            <a:r>
              <a:rPr lang="en-US" dirty="0"/>
              <a:t>There is a 4-dispenser limit per facility and Kutol will provide one refill bag per dispenser. Additional refills can be ordered.</a:t>
            </a:r>
          </a:p>
        </p:txBody>
      </p:sp>
      <p:sp>
        <p:nvSpPr>
          <p:cNvPr id="4" name="Slide Number Placeholder 3"/>
          <p:cNvSpPr>
            <a:spLocks noGrp="1"/>
          </p:cNvSpPr>
          <p:nvPr>
            <p:ph type="sldNum" sz="quarter" idx="5"/>
          </p:nvPr>
        </p:nvSpPr>
        <p:spPr/>
        <p:txBody>
          <a:bodyPr/>
          <a:lstStyle/>
          <a:p>
            <a:fld id="{67BA5DEA-AF36-45E8-9B65-D1C6AC7CD366}" type="slidenum">
              <a:rPr lang="en-US" smtClean="0"/>
              <a:t>17</a:t>
            </a:fld>
            <a:endParaRPr lang="en-US" dirty="0"/>
          </a:p>
        </p:txBody>
      </p:sp>
    </p:spTree>
    <p:extLst>
      <p:ext uri="{BB962C8B-B14F-4D97-AF65-F5344CB8AC3E}">
        <p14:creationId xmlns:p14="http://schemas.microsoft.com/office/powerpoint/2010/main" val="26649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participate – facility completes online trial form then </a:t>
            </a:r>
            <a:r>
              <a:rPr lang="en-US" dirty="0" err="1"/>
              <a:t>Kutol</a:t>
            </a:r>
            <a:r>
              <a:rPr lang="en-US" dirty="0"/>
              <a:t> will coordinate.</a:t>
            </a:r>
          </a:p>
          <a:p>
            <a:pPr marL="628650" lvl="1" indent="-171450">
              <a:buFont typeface="Arial" panose="020B0604020202020204" pitchFamily="34" charset="0"/>
              <a:buChar char="•"/>
            </a:pPr>
            <a:r>
              <a:rPr lang="en-US" dirty="0"/>
              <a:t>Installation must take place with sales agent present</a:t>
            </a:r>
          </a:p>
          <a:p>
            <a:pPr marL="628650" lvl="1" indent="-171450">
              <a:buFont typeface="Arial" panose="020B0604020202020204" pitchFamily="34" charset="0"/>
              <a:buChar char="•"/>
            </a:pPr>
            <a:r>
              <a:rPr lang="en-US" dirty="0"/>
              <a:t>Sales rep checks in and collects feedback from facility every two weeks</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https://go.kutol.com/no-touch-counter-mount-trial-offer</a:t>
            </a:r>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18</a:t>
            </a:fld>
            <a:endParaRPr lang="en-US" dirty="0"/>
          </a:p>
        </p:txBody>
      </p:sp>
    </p:spTree>
    <p:extLst>
      <p:ext uri="{BB962C8B-B14F-4D97-AF65-F5344CB8AC3E}">
        <p14:creationId xmlns:p14="http://schemas.microsoft.com/office/powerpoint/2010/main" val="1631615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19</a:t>
            </a:fld>
            <a:endParaRPr lang="en-US" dirty="0"/>
          </a:p>
        </p:txBody>
      </p:sp>
    </p:spTree>
    <p:extLst>
      <p:ext uri="{BB962C8B-B14F-4D97-AF65-F5344CB8AC3E}">
        <p14:creationId xmlns:p14="http://schemas.microsoft.com/office/powerpoint/2010/main" val="1495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gone through the process of comparing several no touch counter mount dispenser systems and here’s what we’ve learned:</a:t>
            </a:r>
          </a:p>
          <a:p>
            <a:pPr marL="628650" lvl="1" indent="-171450">
              <a:buFont typeface="Arial" panose="020B0604020202020204" pitchFamily="34" charset="0"/>
              <a:buChar char="•"/>
            </a:pPr>
            <a:r>
              <a:rPr lang="en-US" dirty="0"/>
              <a:t>Of the two topfill systems on the market (Kutol and Gojo), Kutol’s dispenser is </a:t>
            </a:r>
            <a:r>
              <a:rPr lang="en-US" b="1" dirty="0"/>
              <a:t>ONE FOURTH </a:t>
            </a:r>
            <a:r>
              <a:rPr lang="en-US" dirty="0"/>
              <a:t>the cost of Gojo’s</a:t>
            </a:r>
          </a:p>
          <a:p>
            <a:pPr marL="628650" lvl="1" indent="-171450">
              <a:buFont typeface="Arial" panose="020B0604020202020204" pitchFamily="34" charset="0"/>
              <a:buChar char="•"/>
            </a:pPr>
            <a:r>
              <a:rPr lang="en-US" dirty="0"/>
              <a:t>Other systems on the market take significantly more time refill – at least </a:t>
            </a:r>
            <a:r>
              <a:rPr lang="en-US" b="1" dirty="0"/>
              <a:t>THREE TIMES </a:t>
            </a:r>
            <a:r>
              <a:rPr lang="en-US" b="0" dirty="0"/>
              <a:t>that of Kutol’s TOPFILL system (approximately one minute vs. three)</a:t>
            </a:r>
          </a:p>
          <a:p>
            <a:pPr marL="628650" lvl="1" indent="-171450">
              <a:buFont typeface="Arial" panose="020B0604020202020204" pitchFamily="34" charset="0"/>
              <a:buChar char="•"/>
            </a:pPr>
            <a:r>
              <a:rPr lang="en-US" b="1" dirty="0">
                <a:solidFill>
                  <a:srgbClr val="FFFE00"/>
                </a:solidFill>
                <a:highlight>
                  <a:srgbClr val="FFFF00"/>
                </a:highlight>
              </a:rPr>
              <a:t>Get info from John W. on per shot costs, etc.</a:t>
            </a:r>
          </a:p>
          <a:p>
            <a:endParaRPr lang="en-US" dirty="0"/>
          </a:p>
          <a:p>
            <a:r>
              <a:rPr lang="en-US" dirty="0"/>
              <a:t>As you come up against competitor systems in the field and gain additional intel, share that with Kutol so we can build out this comparison.</a:t>
            </a:r>
          </a:p>
          <a:p>
            <a:endParaRPr lang="en-US" dirty="0"/>
          </a:p>
          <a:p>
            <a:r>
              <a:rPr lang="en-US" dirty="0"/>
              <a:t>This document is available to you and will be emailed as a follow-up to this presentation. It is for your use only and should not be distributed.</a:t>
            </a:r>
          </a:p>
        </p:txBody>
      </p:sp>
      <p:sp>
        <p:nvSpPr>
          <p:cNvPr id="4" name="Slide Number Placeholder 3"/>
          <p:cNvSpPr>
            <a:spLocks noGrp="1"/>
          </p:cNvSpPr>
          <p:nvPr>
            <p:ph type="sldNum" sz="quarter" idx="5"/>
          </p:nvPr>
        </p:nvSpPr>
        <p:spPr/>
        <p:txBody>
          <a:bodyPr/>
          <a:lstStyle/>
          <a:p>
            <a:fld id="{67BA5DEA-AF36-45E8-9B65-D1C6AC7CD366}" type="slidenum">
              <a:rPr lang="en-US" smtClean="0"/>
              <a:t>20</a:t>
            </a:fld>
            <a:endParaRPr lang="en-US" dirty="0"/>
          </a:p>
        </p:txBody>
      </p:sp>
    </p:spTree>
    <p:extLst>
      <p:ext uri="{BB962C8B-B14F-4D97-AF65-F5344CB8AC3E}">
        <p14:creationId xmlns:p14="http://schemas.microsoft.com/office/powerpoint/2010/main" val="270985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 prop of the TOPFILL system: This is what you should be communicating to everyone you talk to about the dispenser.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based on the four differentiators of the system: </a:t>
            </a:r>
            <a:r>
              <a:rPr lang="en-US" sz="1200" dirty="0">
                <a:solidFill>
                  <a:srgbClr val="323130"/>
                </a:solidFill>
                <a:effectLst/>
                <a:latin typeface="Segoe UI" panose="020B0502040204020203" pitchFamily="34" charset="0"/>
                <a:ea typeface="Segoe UI" panose="020B0502040204020203" pitchFamily="34" charset="0"/>
              </a:rPr>
              <a:t>labor efficiencies, image enhancement, cost savings and safety / health.</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A5DEA-AF36-45E8-9B65-D1C6AC7CD366}" type="slidenum">
              <a:rPr lang="en-US" smtClean="0"/>
              <a:t>3</a:t>
            </a:fld>
            <a:endParaRPr lang="en-US" dirty="0"/>
          </a:p>
        </p:txBody>
      </p:sp>
    </p:spTree>
    <p:extLst>
      <p:ext uri="{BB962C8B-B14F-4D97-AF65-F5344CB8AC3E}">
        <p14:creationId xmlns:p14="http://schemas.microsoft.com/office/powerpoint/2010/main" val="3938147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we will be tracking your NTCM placements!</a:t>
            </a:r>
          </a:p>
          <a:p>
            <a:endParaRPr lang="en-US" dirty="0"/>
          </a:p>
          <a:p>
            <a:r>
              <a:rPr lang="en-US" dirty="0"/>
              <a:t>And just like the DECO placement program – we will be updating our agencies with a monthly leaderboard email. Don’t be one of the agencies that never makes it into the top five…</a:t>
            </a:r>
          </a:p>
        </p:txBody>
      </p:sp>
      <p:sp>
        <p:nvSpPr>
          <p:cNvPr id="4" name="Slide Number Placeholder 3"/>
          <p:cNvSpPr>
            <a:spLocks noGrp="1"/>
          </p:cNvSpPr>
          <p:nvPr>
            <p:ph type="sldNum" sz="quarter" idx="5"/>
          </p:nvPr>
        </p:nvSpPr>
        <p:spPr/>
        <p:txBody>
          <a:bodyPr/>
          <a:lstStyle/>
          <a:p>
            <a:fld id="{67BA5DEA-AF36-45E8-9B65-D1C6AC7CD366}" type="slidenum">
              <a:rPr lang="en-US" smtClean="0"/>
              <a:t>21</a:t>
            </a:fld>
            <a:endParaRPr lang="en-US" dirty="0"/>
          </a:p>
        </p:txBody>
      </p:sp>
    </p:spTree>
    <p:extLst>
      <p:ext uri="{BB962C8B-B14F-4D97-AF65-F5344CB8AC3E}">
        <p14:creationId xmlns:p14="http://schemas.microsoft.com/office/powerpoint/2010/main" val="1722405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last review of the value prop of the TOPFILL system. Ask your customers: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many people does it currently take to refill your counter mount systems? To remove those heavy ADA panels?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much time does it take?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dignity of staff important? Do you really want them on the restroom floors?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TOPFILL is the answer. Happy selling!</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67BA5DEA-AF36-45E8-9B65-D1C6AC7CD366}"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9614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0" dirty="0">
                <a:solidFill>
                  <a:srgbClr val="323130"/>
                </a:solidFill>
                <a:effectLst/>
                <a:latin typeface="Segoe UI" panose="020B0502040204020203" pitchFamily="34" charset="0"/>
                <a:ea typeface="Segoe UI" panose="020B0502040204020203" pitchFamily="34" charset="0"/>
              </a:rPr>
              <a:t>What sets our TOPFILL system apart from other in-counter dispensers on the market?</a:t>
            </a:r>
          </a:p>
          <a:p>
            <a:endParaRPr lang="en-US" sz="1200" b="1" kern="0" dirty="0">
              <a:solidFill>
                <a:srgbClr val="323130"/>
              </a:solidFill>
              <a:effectLst/>
              <a:latin typeface="Segoe UI" panose="020B0502040204020203" pitchFamily="34" charset="0"/>
              <a:ea typeface="Segoe UI" panose="020B0502040204020203" pitchFamily="34" charset="0"/>
            </a:endParaRPr>
          </a:p>
          <a:p>
            <a:r>
              <a:rPr lang="en-US" sz="1200" b="1" kern="0" dirty="0">
                <a:solidFill>
                  <a:srgbClr val="323130"/>
                </a:solidFill>
                <a:effectLst/>
                <a:latin typeface="Segoe UI" panose="020B0502040204020203" pitchFamily="34" charset="0"/>
                <a:ea typeface="Segoe UI" panose="020B0502040204020203" pitchFamily="34" charset="0"/>
              </a:rPr>
              <a:t>Labor efficiencies:</a:t>
            </a:r>
          </a:p>
          <a:p>
            <a:pPr marL="628650" lvl="1" indent="-171450">
              <a:buFont typeface="Arial" panose="020B0604020202020204" pitchFamily="34" charset="0"/>
              <a:buChar char="•"/>
            </a:pPr>
            <a:r>
              <a:rPr lang="en-US" sz="1200" kern="0" dirty="0">
                <a:solidFill>
                  <a:srgbClr val="323130"/>
                </a:solidFill>
                <a:effectLst/>
                <a:latin typeface="Segoe UI" panose="020B0502040204020203" pitchFamily="34" charset="0"/>
                <a:ea typeface="Segoe UI" panose="020B0502040204020203" pitchFamily="34" charset="0"/>
              </a:rPr>
              <a:t>Eliminates need </a:t>
            </a:r>
            <a:r>
              <a:rPr lang="en-US" sz="1200" dirty="0">
                <a:solidFill>
                  <a:srgbClr val="323130"/>
                </a:solidFill>
                <a:effectLst/>
                <a:latin typeface="Segoe UI" panose="020B0502040204020203" pitchFamily="34" charset="0"/>
                <a:ea typeface="Segoe UI" panose="020B0502040204020203" pitchFamily="34" charset="0"/>
              </a:rPr>
              <a:t>to crawl underneath the counter or on the floor – dignity of cleaning staff</a:t>
            </a:r>
          </a:p>
          <a:p>
            <a:pPr marL="628650" lvl="1" indent="-171450">
              <a:buFont typeface="Arial" panose="020B0604020202020204" pitchFamily="34" charset="0"/>
              <a:buChar char="•"/>
            </a:pPr>
            <a:r>
              <a:rPr lang="en-US" sz="1200" dirty="0">
                <a:solidFill>
                  <a:srgbClr val="323130"/>
                </a:solidFill>
                <a:effectLst/>
                <a:latin typeface="Segoe UI" panose="020B0502040204020203" pitchFamily="34" charset="0"/>
                <a:ea typeface="Segoe UI" panose="020B0502040204020203" pitchFamily="34" charset="0"/>
              </a:rPr>
              <a:t>No need to remove ADA paneling – saves time!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323130"/>
                </a:solidFill>
                <a:effectLst/>
                <a:latin typeface="Segoe UI" panose="020B0502040204020203" pitchFamily="34" charset="0"/>
                <a:ea typeface="Segoe UI" panose="020B0502040204020203" pitchFamily="34" charset="0"/>
              </a:rPr>
              <a:t>Above counter systems take significantly more time refill – at least </a:t>
            </a:r>
            <a:r>
              <a:rPr lang="en-US" sz="1200" b="1" kern="0" dirty="0">
                <a:solidFill>
                  <a:srgbClr val="323130"/>
                </a:solidFill>
                <a:effectLst/>
                <a:latin typeface="Segoe UI" panose="020B0502040204020203" pitchFamily="34" charset="0"/>
                <a:ea typeface="Segoe UI" panose="020B0502040204020203" pitchFamily="34" charset="0"/>
              </a:rPr>
              <a:t>THREE TIMES </a:t>
            </a:r>
            <a:r>
              <a:rPr lang="en-US" sz="1200" kern="0" dirty="0">
                <a:solidFill>
                  <a:srgbClr val="323130"/>
                </a:solidFill>
                <a:effectLst/>
                <a:latin typeface="Segoe UI" panose="020B0502040204020203" pitchFamily="34" charset="0"/>
                <a:ea typeface="Segoe UI" panose="020B0502040204020203" pitchFamily="34" charset="0"/>
              </a:rPr>
              <a:t>that of our patented </a:t>
            </a:r>
            <a:r>
              <a:rPr lang="en-US" sz="1200" kern="0" dirty="0" err="1">
                <a:solidFill>
                  <a:srgbClr val="323130"/>
                </a:solidFill>
                <a:effectLst/>
                <a:latin typeface="Segoe UI" panose="020B0502040204020203" pitchFamily="34" charset="0"/>
                <a:ea typeface="Segoe UI" panose="020B0502040204020203" pitchFamily="34" charset="0"/>
              </a:rPr>
              <a:t>topfill</a:t>
            </a:r>
            <a:r>
              <a:rPr lang="en-US" sz="1200" kern="0" dirty="0">
                <a:solidFill>
                  <a:srgbClr val="323130"/>
                </a:solidFill>
                <a:effectLst/>
                <a:latin typeface="Segoe UI" panose="020B0502040204020203" pitchFamily="34" charset="0"/>
                <a:ea typeface="Segoe UI" panose="020B0502040204020203" pitchFamily="34" charset="0"/>
              </a:rPr>
              <a:t> system (approximately one minute/dispenser vs. three)</a:t>
            </a:r>
            <a:endParaRPr lang="en-US" sz="1200" dirty="0">
              <a:solidFill>
                <a:srgbClr val="323130"/>
              </a:solidFill>
              <a:effectLst/>
              <a:latin typeface="Segoe UI" panose="020B0502040204020203" pitchFamily="34" charset="0"/>
              <a:ea typeface="Segoe UI" panose="020B0502040204020203" pitchFamily="34" charset="0"/>
            </a:endParaRPr>
          </a:p>
          <a:p>
            <a:pPr marL="0" lvl="0" indent="0">
              <a:buFont typeface="Arial" panose="020B0604020202020204" pitchFamily="34" charset="0"/>
              <a:buNone/>
            </a:pPr>
            <a:r>
              <a:rPr lang="en-US" sz="1200" b="1" dirty="0">
                <a:solidFill>
                  <a:srgbClr val="323130"/>
                </a:solidFill>
                <a:effectLst/>
                <a:latin typeface="Segoe UI" panose="020B0502040204020203" pitchFamily="34" charset="0"/>
                <a:ea typeface="Segoe UI" panose="020B0502040204020203" pitchFamily="34" charset="0"/>
              </a:rPr>
              <a:t>Image enhancement:</a:t>
            </a:r>
          </a:p>
          <a:p>
            <a:pPr marL="628650" lvl="1" indent="-171450">
              <a:buFont typeface="Arial" panose="020B0604020202020204" pitchFamily="34" charset="0"/>
              <a:buChar char="•"/>
            </a:pPr>
            <a:r>
              <a:rPr lang="en-US" dirty="0"/>
              <a:t>Nice chrome finish in a styling that's more consistent with what you would find in modern restrooms today</a:t>
            </a:r>
          </a:p>
          <a:p>
            <a:pPr marL="628650" lvl="1" indent="-171450">
              <a:buFont typeface="Arial" panose="020B0604020202020204" pitchFamily="34" charset="0"/>
              <a:buChar char="•"/>
            </a:pPr>
            <a:r>
              <a:rPr lang="en-US" dirty="0"/>
              <a:t>No touch conveys a facility’s commitment to healthy and clean environment</a:t>
            </a:r>
          </a:p>
          <a:p>
            <a:pPr marL="628650" lvl="1" indent="-171450">
              <a:buFont typeface="Arial" panose="020B0604020202020204" pitchFamily="34" charset="0"/>
              <a:buChar char="•"/>
            </a:pPr>
            <a:r>
              <a:rPr lang="en-US" dirty="0"/>
              <a:t>Three LUX soap refill options that provide an upscale hand washing experience</a:t>
            </a:r>
          </a:p>
          <a:p>
            <a:pPr marL="0" indent="0">
              <a:buNone/>
            </a:pPr>
            <a:r>
              <a:rPr lang="en-US" b="1" dirty="0"/>
              <a:t>Cost savings for facilities:</a:t>
            </a:r>
          </a:p>
          <a:p>
            <a:pPr marL="628650" lvl="1" indent="-171450">
              <a:buFont typeface="Arial" panose="020B0604020202020204" pitchFamily="34" charset="0"/>
              <a:buChar char="•"/>
            </a:pPr>
            <a:r>
              <a:rPr lang="en-US" dirty="0"/>
              <a:t>To start, the dispenser itself: Kutol’s dispenser is </a:t>
            </a:r>
            <a:r>
              <a:rPr lang="en-US" b="1" dirty="0"/>
              <a:t>ONE FOURTH </a:t>
            </a:r>
          </a:p>
          <a:p>
            <a:pPr marL="628650" lvl="1" indent="-171450">
              <a:buFont typeface="Arial" panose="020B0604020202020204" pitchFamily="34" charset="0"/>
              <a:buChar char="•"/>
            </a:pPr>
            <a:r>
              <a:rPr lang="en-US" dirty="0"/>
              <a:t>LUX refill bags </a:t>
            </a:r>
            <a:r>
              <a:rPr lang="en-US" b="1" dirty="0"/>
              <a:t>evacuate 100% =</a:t>
            </a:r>
            <a:r>
              <a:rPr lang="en-US" dirty="0"/>
              <a:t> </a:t>
            </a:r>
            <a:r>
              <a:rPr lang="en-US" b="1" dirty="0"/>
              <a:t>5 to 10% product savings</a:t>
            </a:r>
            <a:endParaRPr lang="en-US" dirty="0"/>
          </a:p>
          <a:p>
            <a:pPr marL="628650" lvl="1" indent="-171450">
              <a:buFont typeface="Arial" panose="020B0604020202020204" pitchFamily="34" charset="0"/>
              <a:buChar char="•"/>
            </a:pPr>
            <a:r>
              <a:rPr lang="en-US" dirty="0"/>
              <a:t>A lot of building service contractors get graded on product stock out so if they take the time to crawl under the counter, remove the panel and see that there's an additional soap left in the refill, but it's getting close to the end, they'll just take it out, swap it and throw it away. Very costly for facility.</a:t>
            </a:r>
          </a:p>
          <a:p>
            <a:pPr marL="628650" lvl="1" indent="-171450">
              <a:buFont typeface="Arial" panose="020B0604020202020204" pitchFamily="34" charset="0"/>
              <a:buChar char="•"/>
            </a:pPr>
            <a:r>
              <a:rPr lang="en-US" dirty="0"/>
              <a:t>Patented dock system = no product spills or waste that occurs with bulk pour systems</a:t>
            </a:r>
            <a:endParaRPr lang="en-US" sz="1800" dirty="0">
              <a:solidFill>
                <a:srgbClr val="323130"/>
              </a:solidFill>
              <a:effectLst/>
              <a:latin typeface="Segoe UI" panose="020B0502040204020203" pitchFamily="34" charset="0"/>
              <a:ea typeface="Times New Roman" panose="02020603050405020304" pitchFamily="18" charset="0"/>
            </a:endParaRPr>
          </a:p>
          <a:p>
            <a:pPr marL="0" indent="0">
              <a:buNone/>
            </a:pPr>
            <a:r>
              <a:rPr lang="en-US" b="1" dirty="0"/>
              <a:t>Safety and health:</a:t>
            </a:r>
          </a:p>
          <a:p>
            <a:pPr marL="628650" lvl="1" indent="-171450">
              <a:buFont typeface="Arial" panose="020B0604020202020204" pitchFamily="34" charset="0"/>
              <a:buChar char="•"/>
            </a:pPr>
            <a:r>
              <a:rPr lang="en-US" dirty="0"/>
              <a:t>OSHA recommends reducing repetitive motions and routine hazards for a safer working environment.</a:t>
            </a:r>
          </a:p>
          <a:p>
            <a:pPr marL="1085850" lvl="2" indent="-171450">
              <a:buFont typeface="Courier New" panose="02070309020205020404" pitchFamily="49" charset="0"/>
              <a:buChar char="o"/>
            </a:pPr>
            <a:r>
              <a:rPr lang="en-US" dirty="0"/>
              <a:t>TOPFILL is an effective solution by eliminating repeated, unhygienic under counter servicing</a:t>
            </a:r>
          </a:p>
          <a:p>
            <a:pPr marL="1085850" lvl="2" indent="-171450">
              <a:buFont typeface="Courier New" panose="02070309020205020404" pitchFamily="49" charset="0"/>
              <a:buChar char="o"/>
            </a:pPr>
            <a:r>
              <a:rPr lang="en-US" dirty="0"/>
              <a:t>No need to remove ADA panels that can be quite heavy.</a:t>
            </a:r>
          </a:p>
          <a:p>
            <a:pPr marL="628650" lvl="1" indent="-171450">
              <a:buFont typeface="Arial" panose="020B0604020202020204" pitchFamily="34" charset="0"/>
              <a:buChar char="•"/>
            </a:pPr>
            <a:r>
              <a:rPr lang="en-US" dirty="0"/>
              <a:t>Sealed / sanitary system, no cross contamination</a:t>
            </a:r>
          </a:p>
          <a:p>
            <a:pPr marL="628650" lvl="1" indent="-171450">
              <a:buFont typeface="Arial" panose="020B0604020202020204" pitchFamily="34" charset="0"/>
              <a:buChar char="•"/>
            </a:pPr>
            <a:r>
              <a:rPr lang="en-US" dirty="0"/>
              <a:t>No touch minimizes the spread of germs in a facility</a:t>
            </a:r>
            <a:endParaRPr lang="en-US" sz="1200" dirty="0">
              <a:solidFill>
                <a:srgbClr val="323130"/>
              </a:solidFill>
              <a:effectLst/>
              <a:latin typeface="Segoe UI" panose="020B0502040204020203" pitchFamily="34" charset="0"/>
              <a:ea typeface="Segoe UI" panose="020B0502040204020203" pitchFamily="34" charset="0"/>
            </a:endParaRPr>
          </a:p>
        </p:txBody>
      </p:sp>
      <p:sp>
        <p:nvSpPr>
          <p:cNvPr id="4" name="Slide Number Placeholder 3"/>
          <p:cNvSpPr>
            <a:spLocks noGrp="1"/>
          </p:cNvSpPr>
          <p:nvPr>
            <p:ph type="sldNum" sz="quarter" idx="5"/>
          </p:nvPr>
        </p:nvSpPr>
        <p:spPr/>
        <p:txBody>
          <a:bodyPr/>
          <a:lstStyle/>
          <a:p>
            <a:fld id="{67BA5DEA-AF36-45E8-9B65-D1C6AC7CD366}" type="slidenum">
              <a:rPr lang="en-US" smtClean="0"/>
              <a:t>4</a:t>
            </a:fld>
            <a:endParaRPr lang="en-US" dirty="0"/>
          </a:p>
        </p:txBody>
      </p:sp>
    </p:spTree>
    <p:extLst>
      <p:ext uri="{BB962C8B-B14F-4D97-AF65-F5344CB8AC3E}">
        <p14:creationId xmlns:p14="http://schemas.microsoft.com/office/powerpoint/2010/main" val="124032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Features of the dispenser you’ll want to know</a:t>
            </a:r>
          </a:p>
        </p:txBody>
      </p:sp>
      <p:sp>
        <p:nvSpPr>
          <p:cNvPr id="4" name="Slide Number Placeholder 3"/>
          <p:cNvSpPr>
            <a:spLocks noGrp="1"/>
          </p:cNvSpPr>
          <p:nvPr>
            <p:ph type="sldNum" sz="quarter" idx="5"/>
          </p:nvPr>
        </p:nvSpPr>
        <p:spPr/>
        <p:txBody>
          <a:bodyPr/>
          <a:lstStyle/>
          <a:p>
            <a:fld id="{67BA5DEA-AF36-45E8-9B65-D1C6AC7CD366}" type="slidenum">
              <a:rPr lang="en-US" smtClean="0"/>
              <a:t>5</a:t>
            </a:fld>
            <a:endParaRPr lang="en-US" dirty="0"/>
          </a:p>
        </p:txBody>
      </p:sp>
    </p:spTree>
    <p:extLst>
      <p:ext uri="{BB962C8B-B14F-4D97-AF65-F5344CB8AC3E}">
        <p14:creationId xmlns:p14="http://schemas.microsoft.com/office/powerpoint/2010/main" val="37883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New formulas from Health Guard have been branded “LUX” to convey the elevated handwashing experience they provide – extra soft with high foaming</a:t>
            </a:r>
          </a:p>
          <a:p>
            <a:pPr marL="628650" lvl="1" indent="-171450">
              <a:buFont typeface="Arial" panose="020B0604020202020204" pitchFamily="34" charset="0"/>
              <a:buChar char="•"/>
            </a:pPr>
            <a:r>
              <a:rPr lang="en-US" dirty="0"/>
              <a:t>Sealed and sanitary</a:t>
            </a:r>
          </a:p>
          <a:p>
            <a:pPr marL="628650" lvl="1" indent="-171450">
              <a:buFont typeface="Arial" panose="020B0604020202020204" pitchFamily="34" charset="0"/>
              <a:buChar char="•"/>
            </a:pPr>
            <a:r>
              <a:rPr lang="en-US" dirty="0"/>
              <a:t>2000 handwashes per one 1200 mL refill bag</a:t>
            </a:r>
          </a:p>
          <a:p>
            <a:pPr marL="628650" lvl="1" indent="-171450">
              <a:buFont typeface="Arial" panose="020B0604020202020204" pitchFamily="34" charset="0"/>
              <a:buChar char="•"/>
            </a:pPr>
            <a:r>
              <a:rPr lang="en-US" dirty="0"/>
              <a:t>All three are ECOLOGO certified</a:t>
            </a:r>
          </a:p>
          <a:p>
            <a:pPr marL="0" indent="0">
              <a:buNone/>
            </a:pPr>
            <a:endParaRPr lang="en-US" dirty="0"/>
          </a:p>
          <a:p>
            <a:pPr marL="0" indent="0">
              <a:buNone/>
            </a:pPr>
            <a:r>
              <a:rPr lang="en-US" b="1" dirty="0"/>
              <a:t>WORK ONLY in the NO TOUCH dispenser</a:t>
            </a:r>
            <a:r>
              <a:rPr lang="en-US" dirty="0"/>
              <a:t> – refills are NOT interchangeable with the manual counter mount</a:t>
            </a:r>
          </a:p>
          <a:p>
            <a:pPr marL="0" indent="0">
              <a:buNone/>
            </a:pPr>
            <a:endParaRPr lang="en-US" dirty="0"/>
          </a:p>
          <a:p>
            <a:pPr marL="0" marR="0">
              <a:spcBef>
                <a:spcPts val="0"/>
              </a:spcBef>
              <a:spcAft>
                <a:spcPts val="550"/>
              </a:spcAft>
            </a:pPr>
            <a:r>
              <a:rPr lang="en-US" dirty="0"/>
              <a:t>Reasoning for no antibacterial offering: </a:t>
            </a:r>
            <a:r>
              <a:rPr lang="en-US" sz="1800" dirty="0">
                <a:solidFill>
                  <a:srgbClr val="323130"/>
                </a:solidFill>
                <a:effectLst/>
                <a:latin typeface="Segoe UI" panose="020B0502040204020203" pitchFamily="34" charset="0"/>
                <a:ea typeface="Segoe UI" panose="020B0502040204020203" pitchFamily="34" charset="0"/>
              </a:rPr>
              <a:t>antibac formulas are typically not compatible from a chemistry standpoint with non antibacterial products</a:t>
            </a:r>
            <a:r>
              <a:rPr lang="en-US" sz="1800" dirty="0">
                <a:solidFill>
                  <a:schemeClr val="tx1"/>
                </a:solidFill>
                <a:effectLst/>
                <a:latin typeface="Times New Roman" panose="02020603050405020304" pitchFamily="18" charset="0"/>
                <a:ea typeface="Segoe UI" panose="020B0502040204020203" pitchFamily="34" charset="0"/>
              </a:rPr>
              <a:t> s</a:t>
            </a:r>
            <a:r>
              <a:rPr lang="en-US" sz="1800" dirty="0">
                <a:solidFill>
                  <a:srgbClr val="323130"/>
                </a:solidFill>
                <a:effectLst/>
                <a:latin typeface="Segoe UI" panose="020B0502040204020203" pitchFamily="34" charset="0"/>
                <a:ea typeface="Segoe UI" panose="020B0502040204020203" pitchFamily="34" charset="0"/>
              </a:rPr>
              <a:t>o if a facility ever made a decision to change from one to the other, changing out is very challenging.</a:t>
            </a:r>
            <a:r>
              <a:rPr lang="en-US" sz="1800" dirty="0">
                <a:solidFill>
                  <a:schemeClr val="tx1"/>
                </a:solidFill>
                <a:effectLst/>
                <a:latin typeface="Times New Roman" panose="02020603050405020304" pitchFamily="18" charset="0"/>
                <a:ea typeface="Segoe UI" panose="020B0502040204020203" pitchFamily="34" charset="0"/>
              </a:rPr>
              <a:t> If do switch, creates an </a:t>
            </a:r>
            <a:r>
              <a:rPr lang="en-US" sz="1800" dirty="0">
                <a:solidFill>
                  <a:srgbClr val="323130"/>
                </a:solidFill>
                <a:effectLst/>
                <a:latin typeface="Segoe UI" panose="020B0502040204020203" pitchFamily="34" charset="0"/>
                <a:ea typeface="Segoe UI" panose="020B0502040204020203" pitchFamily="34" charset="0"/>
              </a:rPr>
              <a:t>unfortunate experience with the reservoir being filled with a soap that would look more brown than clear.</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a:p>
            <a:pPr marL="0" indent="0">
              <a:buNone/>
            </a:pPr>
            <a:r>
              <a:rPr lang="en-US" dirty="0"/>
              <a:t>Triple S offers an exclusive fragrance in lieu of Cucumber = Citrus Reserve</a:t>
            </a:r>
          </a:p>
          <a:p>
            <a:pPr marL="0" indent="0">
              <a:buNone/>
            </a:pPr>
            <a:r>
              <a:rPr lang="en-US" dirty="0"/>
              <a:t>Only one fitment, requires market protection/policing.</a:t>
            </a:r>
          </a:p>
        </p:txBody>
      </p:sp>
      <p:sp>
        <p:nvSpPr>
          <p:cNvPr id="4" name="Slide Number Placeholder 3"/>
          <p:cNvSpPr>
            <a:spLocks noGrp="1"/>
          </p:cNvSpPr>
          <p:nvPr>
            <p:ph type="sldNum" sz="quarter" idx="5"/>
          </p:nvPr>
        </p:nvSpPr>
        <p:spPr/>
        <p:txBody>
          <a:bodyPr/>
          <a:lstStyle/>
          <a:p>
            <a:fld id="{67BA5DEA-AF36-45E8-9B65-D1C6AC7CD366}" type="slidenum">
              <a:rPr lang="en-US" smtClean="0"/>
              <a:t>6</a:t>
            </a:fld>
            <a:endParaRPr lang="en-US" dirty="0"/>
          </a:p>
        </p:txBody>
      </p:sp>
    </p:spTree>
    <p:extLst>
      <p:ext uri="{BB962C8B-B14F-4D97-AF65-F5344CB8AC3E}">
        <p14:creationId xmlns:p14="http://schemas.microsoft.com/office/powerpoint/2010/main" val="258170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Hard copy instructions included with every dispenser</a:t>
            </a:r>
          </a:p>
          <a:p>
            <a:endParaRPr lang="en-US" sz="1000" dirty="0"/>
          </a:p>
          <a:p>
            <a:r>
              <a:rPr lang="en-US" sz="1000" dirty="0"/>
              <a:t>“Scan and watch” sticker on each dispenser goes to installation video </a:t>
            </a:r>
          </a:p>
          <a:p>
            <a:endParaRPr lang="en-US" sz="1000" dirty="0"/>
          </a:p>
          <a:p>
            <a:r>
              <a:rPr lang="en-US" sz="1000" dirty="0"/>
              <a:t>Alternate parts for use in specific scenarios:</a:t>
            </a:r>
          </a:p>
          <a:p>
            <a:pPr marL="628650" lvl="1" indent="-171450">
              <a:buFont typeface="Arial" panose="020B0604020202020204" pitchFamily="34" charset="0"/>
              <a:buChar char="•"/>
            </a:pPr>
            <a:r>
              <a:rPr lang="en-US" sz="1000" dirty="0"/>
              <a:t>Tight area under sink</a:t>
            </a:r>
          </a:p>
          <a:p>
            <a:pPr marL="628650" lvl="1" indent="-171450">
              <a:buFont typeface="Arial" panose="020B0604020202020204" pitchFamily="34" charset="0"/>
              <a:buChar char="•"/>
            </a:pPr>
            <a:r>
              <a:rPr lang="en-US" sz="1000" dirty="0"/>
              <a:t>Raised sink bowl</a:t>
            </a:r>
          </a:p>
          <a:p>
            <a:pPr marL="628650" lvl="1" indent="-171450">
              <a:buFont typeface="Arial" panose="020B0604020202020204" pitchFamily="34" charset="0"/>
              <a:buChar char="•"/>
            </a:pPr>
            <a:r>
              <a:rPr lang="en-US" sz="1000" dirty="0"/>
              <a:t>Thick countertop</a:t>
            </a:r>
          </a:p>
          <a:p>
            <a:pPr marL="628650" lvl="1" indent="-171450">
              <a:buFont typeface="Arial" panose="020B0604020202020204" pitchFamily="34" charset="0"/>
              <a:buChar char="•"/>
            </a:pPr>
            <a:r>
              <a:rPr lang="en-US" sz="1000" dirty="0"/>
              <a:t>Any combo of the above</a:t>
            </a:r>
          </a:p>
        </p:txBody>
      </p:sp>
      <p:sp>
        <p:nvSpPr>
          <p:cNvPr id="4" name="Slide Number Placeholder 3"/>
          <p:cNvSpPr>
            <a:spLocks noGrp="1"/>
          </p:cNvSpPr>
          <p:nvPr>
            <p:ph type="sldNum" sz="quarter" idx="5"/>
          </p:nvPr>
        </p:nvSpPr>
        <p:spPr/>
        <p:txBody>
          <a:bodyPr/>
          <a:lstStyle/>
          <a:p>
            <a:fld id="{67BA5DEA-AF36-45E8-9B65-D1C6AC7CD366}" type="slidenum">
              <a:rPr lang="en-US" smtClean="0"/>
              <a:t>7</a:t>
            </a:fld>
            <a:endParaRPr lang="en-US" dirty="0"/>
          </a:p>
        </p:txBody>
      </p:sp>
    </p:spTree>
    <p:extLst>
      <p:ext uri="{BB962C8B-B14F-4D97-AF65-F5344CB8AC3E}">
        <p14:creationId xmlns:p14="http://schemas.microsoft.com/office/powerpoint/2010/main" val="195324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assist in a successful installation, there are some pre-install best practices you can follow.</a:t>
            </a:r>
          </a:p>
          <a:p>
            <a:endParaRPr lang="en-US" dirty="0"/>
          </a:p>
          <a:p>
            <a:r>
              <a:rPr lang="en-US" dirty="0"/>
              <a:t>Pre-install checklist is on website – use as guide when visiting facility or prior to install.</a:t>
            </a:r>
          </a:p>
        </p:txBody>
      </p:sp>
      <p:sp>
        <p:nvSpPr>
          <p:cNvPr id="4" name="Slide Number Placeholder 3"/>
          <p:cNvSpPr>
            <a:spLocks noGrp="1"/>
          </p:cNvSpPr>
          <p:nvPr>
            <p:ph type="sldNum" sz="quarter" idx="5"/>
          </p:nvPr>
        </p:nvSpPr>
        <p:spPr/>
        <p:txBody>
          <a:bodyPr/>
          <a:lstStyle/>
          <a:p>
            <a:fld id="{67BA5DEA-AF36-45E8-9B65-D1C6AC7CD366}" type="slidenum">
              <a:rPr lang="en-US" smtClean="0"/>
              <a:t>8</a:t>
            </a:fld>
            <a:endParaRPr lang="en-US" dirty="0"/>
          </a:p>
        </p:txBody>
      </p:sp>
    </p:spTree>
    <p:extLst>
      <p:ext uri="{BB962C8B-B14F-4D97-AF65-F5344CB8AC3E}">
        <p14:creationId xmlns:p14="http://schemas.microsoft.com/office/powerpoint/2010/main" val="80992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page flyer dedicated to NTCM – available for order as hard copy or download online</a:t>
            </a:r>
          </a:p>
        </p:txBody>
      </p:sp>
      <p:sp>
        <p:nvSpPr>
          <p:cNvPr id="4" name="Slide Number Placeholder 3"/>
          <p:cNvSpPr>
            <a:spLocks noGrp="1"/>
          </p:cNvSpPr>
          <p:nvPr>
            <p:ph type="sldNum" sz="quarter" idx="5"/>
          </p:nvPr>
        </p:nvSpPr>
        <p:spPr/>
        <p:txBody>
          <a:bodyPr/>
          <a:lstStyle/>
          <a:p>
            <a:fld id="{67BA5DEA-AF36-45E8-9B65-D1C6AC7CD366}" type="slidenum">
              <a:rPr lang="en-US" smtClean="0"/>
              <a:t>9</a:t>
            </a:fld>
            <a:endParaRPr lang="en-US" dirty="0"/>
          </a:p>
        </p:txBody>
      </p:sp>
    </p:spTree>
    <p:extLst>
      <p:ext uri="{BB962C8B-B14F-4D97-AF65-F5344CB8AC3E}">
        <p14:creationId xmlns:p14="http://schemas.microsoft.com/office/powerpoint/2010/main" val="81964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Triple S no proprietary fitment, offering exclusive fragrance = Citrus Reserve</a:t>
            </a:r>
          </a:p>
          <a:p>
            <a:pPr marL="0" indent="0">
              <a:buNone/>
            </a:pPr>
            <a:r>
              <a:rPr lang="en-US" dirty="0"/>
              <a:t>Only one fitment, requires market protection/policing</a:t>
            </a:r>
          </a:p>
          <a:p>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10</a:t>
            </a:fld>
            <a:endParaRPr lang="en-US" dirty="0"/>
          </a:p>
        </p:txBody>
      </p:sp>
    </p:spTree>
    <p:extLst>
      <p:ext uri="{BB962C8B-B14F-4D97-AF65-F5344CB8AC3E}">
        <p14:creationId xmlns:p14="http://schemas.microsoft.com/office/powerpoint/2010/main" val="428333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noFill/>
        <a:effectLst/>
      </p:bgPr>
    </p:bg>
    <p:spTree>
      <p:nvGrpSpPr>
        <p:cNvPr id="1" name="Shape 13"/>
        <p:cNvGrpSpPr/>
        <p:nvPr/>
      </p:nvGrpSpPr>
      <p:grpSpPr>
        <a:xfrm>
          <a:off x="0" y="0"/>
          <a:ext cx="0" cy="0"/>
          <a:chOff x="0" y="0"/>
          <a:chExt cx="0" cy="0"/>
        </a:xfrm>
      </p:grpSpPr>
      <p:sp>
        <p:nvSpPr>
          <p:cNvPr id="14" name="Google Shape;14;p3"/>
          <p:cNvSpPr/>
          <p:nvPr/>
        </p:nvSpPr>
        <p:spPr>
          <a:xfrm rot="10800000">
            <a:off x="1872033" y="3398533"/>
            <a:ext cx="4162400" cy="3336400"/>
          </a:xfrm>
          <a:prstGeom prst="parallelogram">
            <a:avLst>
              <a:gd name="adj" fmla="val 55860"/>
            </a:avLst>
          </a:prstGeom>
          <a:solidFill>
            <a:srgbClr val="79B29D">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 name="Google Shape;15;p3"/>
          <p:cNvSpPr/>
          <p:nvPr/>
        </p:nvSpPr>
        <p:spPr>
          <a:xfrm rot="10800000" flipH="1">
            <a:off x="1872033" y="62133"/>
            <a:ext cx="4162400" cy="3336400"/>
          </a:xfrm>
          <a:prstGeom prst="parallelogram">
            <a:avLst>
              <a:gd name="adj" fmla="val 55860"/>
            </a:avLst>
          </a:prstGeom>
          <a:solidFill>
            <a:srgbClr val="79B29D">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17" name="Google Shape;17;p3"/>
          <p:cNvSpPr/>
          <p:nvPr/>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 name="Google Shape;18;p3"/>
          <p:cNvSpPr/>
          <p:nvPr/>
        </p:nvSpPr>
        <p:spPr>
          <a:xfrm>
            <a:off x="-7800" y="4705833"/>
            <a:ext cx="12207600" cy="1802800"/>
          </a:xfrm>
          <a:prstGeom prst="rect">
            <a:avLst/>
          </a:prstGeom>
          <a:solidFill>
            <a:srgbClr val="3844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9" name="Google Shape;19;p3"/>
          <p:cNvSpPr/>
          <p:nvPr/>
        </p:nvSpPr>
        <p:spPr>
          <a:xfrm>
            <a:off x="0" y="62133"/>
            <a:ext cx="4162400" cy="3336400"/>
          </a:xfrm>
          <a:prstGeom prst="parallelogram">
            <a:avLst>
              <a:gd name="adj" fmla="val 55860"/>
            </a:avLst>
          </a:prstGeom>
          <a:solidFill>
            <a:srgbClr val="87C5AE">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0" name="Google Shape;20;p3"/>
          <p:cNvSpPr/>
          <p:nvPr/>
        </p:nvSpPr>
        <p:spPr>
          <a:xfrm flipH="1">
            <a:off x="0" y="3398533"/>
            <a:ext cx="4162400" cy="3336400"/>
          </a:xfrm>
          <a:prstGeom prst="parallelogram">
            <a:avLst>
              <a:gd name="adj" fmla="val 55860"/>
            </a:avLst>
          </a:prstGeom>
          <a:solidFill>
            <a:srgbClr val="87C5AE">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 name="Google Shape;21;p3"/>
          <p:cNvSpPr/>
          <p:nvPr/>
        </p:nvSpPr>
        <p:spPr>
          <a:xfrm rot="5400000">
            <a:off x="-1933533" y="2228700"/>
            <a:ext cx="6196800" cy="23296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22" name="Google Shape;22;p3"/>
          <p:cNvSpPr txBox="1">
            <a:spLocks noGrp="1"/>
          </p:cNvSpPr>
          <p:nvPr>
            <p:ph type="title"/>
          </p:nvPr>
        </p:nvSpPr>
        <p:spPr>
          <a:xfrm>
            <a:off x="3376833" y="2020933"/>
            <a:ext cx="8566000" cy="10692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4800">
                <a:solidFill>
                  <a:srgbClr val="FFFFFF"/>
                </a:solidFill>
                <a:latin typeface="Muli"/>
                <a:ea typeface="Muli"/>
                <a:cs typeface="Muli"/>
                <a:sym typeface="Muli"/>
              </a:defRPr>
            </a:lvl1pPr>
            <a:lvl2pPr lvl="1">
              <a:spcBef>
                <a:spcPts val="0"/>
              </a:spcBef>
              <a:spcAft>
                <a:spcPts val="0"/>
              </a:spcAft>
              <a:buNone/>
              <a:defRPr sz="4800">
                <a:solidFill>
                  <a:srgbClr val="FFFFFF"/>
                </a:solidFill>
                <a:latin typeface="Muli"/>
                <a:ea typeface="Muli"/>
                <a:cs typeface="Muli"/>
                <a:sym typeface="Muli"/>
              </a:defRPr>
            </a:lvl2pPr>
            <a:lvl3pPr lvl="2">
              <a:spcBef>
                <a:spcPts val="0"/>
              </a:spcBef>
              <a:spcAft>
                <a:spcPts val="0"/>
              </a:spcAft>
              <a:buNone/>
              <a:defRPr sz="4800">
                <a:solidFill>
                  <a:srgbClr val="FFFFFF"/>
                </a:solidFill>
                <a:latin typeface="Muli"/>
                <a:ea typeface="Muli"/>
                <a:cs typeface="Muli"/>
                <a:sym typeface="Muli"/>
              </a:defRPr>
            </a:lvl3pPr>
            <a:lvl4pPr lvl="3">
              <a:spcBef>
                <a:spcPts val="0"/>
              </a:spcBef>
              <a:spcAft>
                <a:spcPts val="0"/>
              </a:spcAft>
              <a:buNone/>
              <a:defRPr sz="4800">
                <a:solidFill>
                  <a:srgbClr val="FFFFFF"/>
                </a:solidFill>
                <a:latin typeface="Muli"/>
                <a:ea typeface="Muli"/>
                <a:cs typeface="Muli"/>
                <a:sym typeface="Muli"/>
              </a:defRPr>
            </a:lvl4pPr>
            <a:lvl5pPr lvl="4">
              <a:spcBef>
                <a:spcPts val="0"/>
              </a:spcBef>
              <a:spcAft>
                <a:spcPts val="0"/>
              </a:spcAft>
              <a:buNone/>
              <a:defRPr sz="4800">
                <a:solidFill>
                  <a:srgbClr val="FFFFFF"/>
                </a:solidFill>
                <a:latin typeface="Muli"/>
                <a:ea typeface="Muli"/>
                <a:cs typeface="Muli"/>
                <a:sym typeface="Muli"/>
              </a:defRPr>
            </a:lvl5pPr>
            <a:lvl6pPr lvl="5">
              <a:spcBef>
                <a:spcPts val="0"/>
              </a:spcBef>
              <a:spcAft>
                <a:spcPts val="0"/>
              </a:spcAft>
              <a:buNone/>
              <a:defRPr sz="4800">
                <a:solidFill>
                  <a:srgbClr val="FFFFFF"/>
                </a:solidFill>
                <a:latin typeface="Muli"/>
                <a:ea typeface="Muli"/>
                <a:cs typeface="Muli"/>
                <a:sym typeface="Muli"/>
              </a:defRPr>
            </a:lvl6pPr>
            <a:lvl7pPr lvl="6">
              <a:spcBef>
                <a:spcPts val="0"/>
              </a:spcBef>
              <a:spcAft>
                <a:spcPts val="0"/>
              </a:spcAft>
              <a:buNone/>
              <a:defRPr sz="4800">
                <a:solidFill>
                  <a:srgbClr val="FFFFFF"/>
                </a:solidFill>
                <a:latin typeface="Muli"/>
                <a:ea typeface="Muli"/>
                <a:cs typeface="Muli"/>
                <a:sym typeface="Muli"/>
              </a:defRPr>
            </a:lvl7pPr>
            <a:lvl8pPr lvl="7">
              <a:spcBef>
                <a:spcPts val="0"/>
              </a:spcBef>
              <a:spcAft>
                <a:spcPts val="0"/>
              </a:spcAft>
              <a:buNone/>
              <a:defRPr sz="4800">
                <a:solidFill>
                  <a:srgbClr val="FFFFFF"/>
                </a:solidFill>
                <a:latin typeface="Muli"/>
                <a:ea typeface="Muli"/>
                <a:cs typeface="Muli"/>
                <a:sym typeface="Muli"/>
              </a:defRPr>
            </a:lvl8pPr>
            <a:lvl9pPr lvl="8">
              <a:spcBef>
                <a:spcPts val="0"/>
              </a:spcBef>
              <a:spcAft>
                <a:spcPts val="0"/>
              </a:spcAft>
              <a:buNone/>
              <a:defRPr sz="4800">
                <a:solidFill>
                  <a:srgbClr val="FFFFFF"/>
                </a:solidFill>
                <a:latin typeface="Muli"/>
                <a:ea typeface="Muli"/>
                <a:cs typeface="Muli"/>
                <a:sym typeface="Muli"/>
              </a:defRPr>
            </a:lvl9pPr>
          </a:lstStyle>
          <a:p>
            <a:r>
              <a:rPr lang="en-US"/>
              <a:t>Click to edit Master title style</a:t>
            </a:r>
            <a:endParaRPr/>
          </a:p>
        </p:txBody>
      </p:sp>
      <p:sp>
        <p:nvSpPr>
          <p:cNvPr id="23" name="Google Shape;23;p3"/>
          <p:cNvSpPr txBox="1">
            <a:spLocks noGrp="1"/>
          </p:cNvSpPr>
          <p:nvPr>
            <p:ph type="subTitle" idx="1"/>
          </p:nvPr>
        </p:nvSpPr>
        <p:spPr>
          <a:xfrm>
            <a:off x="6284433" y="2829267"/>
            <a:ext cx="5658400" cy="524800"/>
          </a:xfrm>
          <a:prstGeom prst="rect">
            <a:avLst/>
          </a:prstGeom>
        </p:spPr>
        <p:txBody>
          <a:bodyPr spcFirstLastPara="1" wrap="square" lIns="91425" tIns="91425" rIns="91425" bIns="91425" anchor="t" anchorCtr="0">
            <a:noAutofit/>
          </a:bodyPr>
          <a:lstStyle>
            <a:lvl1pPr lvl="0" algn="r">
              <a:spcBef>
                <a:spcPts val="0"/>
              </a:spcBef>
              <a:spcAft>
                <a:spcPts val="0"/>
              </a:spcAft>
              <a:buNone/>
              <a:defRPr>
                <a:solidFill>
                  <a:srgbClr val="87C5AE"/>
                </a:solidFill>
                <a:latin typeface="Muli"/>
                <a:ea typeface="Muli"/>
                <a:cs typeface="Muli"/>
                <a:sym typeface="Muli"/>
              </a:defRPr>
            </a:lvl1pPr>
            <a:lvl2pPr lvl="1">
              <a:spcBef>
                <a:spcPts val="2133"/>
              </a:spcBef>
              <a:spcAft>
                <a:spcPts val="0"/>
              </a:spcAft>
              <a:buNone/>
              <a:defRPr>
                <a:solidFill>
                  <a:srgbClr val="87C5AE"/>
                </a:solidFill>
                <a:latin typeface="Muli"/>
                <a:ea typeface="Muli"/>
                <a:cs typeface="Muli"/>
                <a:sym typeface="Muli"/>
              </a:defRPr>
            </a:lvl2pPr>
            <a:lvl3pPr lvl="2">
              <a:spcBef>
                <a:spcPts val="2133"/>
              </a:spcBef>
              <a:spcAft>
                <a:spcPts val="0"/>
              </a:spcAft>
              <a:buNone/>
              <a:defRPr>
                <a:solidFill>
                  <a:srgbClr val="87C5AE"/>
                </a:solidFill>
                <a:latin typeface="Muli"/>
                <a:ea typeface="Muli"/>
                <a:cs typeface="Muli"/>
                <a:sym typeface="Muli"/>
              </a:defRPr>
            </a:lvl3pPr>
            <a:lvl4pPr lvl="3">
              <a:spcBef>
                <a:spcPts val="2133"/>
              </a:spcBef>
              <a:spcAft>
                <a:spcPts val="0"/>
              </a:spcAft>
              <a:buNone/>
              <a:defRPr>
                <a:solidFill>
                  <a:srgbClr val="87C5AE"/>
                </a:solidFill>
                <a:latin typeface="Muli"/>
                <a:ea typeface="Muli"/>
                <a:cs typeface="Muli"/>
                <a:sym typeface="Muli"/>
              </a:defRPr>
            </a:lvl4pPr>
            <a:lvl5pPr lvl="4">
              <a:spcBef>
                <a:spcPts val="2133"/>
              </a:spcBef>
              <a:spcAft>
                <a:spcPts val="0"/>
              </a:spcAft>
              <a:buNone/>
              <a:defRPr>
                <a:solidFill>
                  <a:srgbClr val="87C5AE"/>
                </a:solidFill>
                <a:latin typeface="Muli"/>
                <a:ea typeface="Muli"/>
                <a:cs typeface="Muli"/>
                <a:sym typeface="Muli"/>
              </a:defRPr>
            </a:lvl5pPr>
            <a:lvl6pPr lvl="5">
              <a:spcBef>
                <a:spcPts val="2133"/>
              </a:spcBef>
              <a:spcAft>
                <a:spcPts val="0"/>
              </a:spcAft>
              <a:buNone/>
              <a:defRPr>
                <a:solidFill>
                  <a:srgbClr val="87C5AE"/>
                </a:solidFill>
                <a:latin typeface="Muli"/>
                <a:ea typeface="Muli"/>
                <a:cs typeface="Muli"/>
                <a:sym typeface="Muli"/>
              </a:defRPr>
            </a:lvl6pPr>
            <a:lvl7pPr lvl="6">
              <a:spcBef>
                <a:spcPts val="2133"/>
              </a:spcBef>
              <a:spcAft>
                <a:spcPts val="0"/>
              </a:spcAft>
              <a:buNone/>
              <a:defRPr>
                <a:solidFill>
                  <a:srgbClr val="87C5AE"/>
                </a:solidFill>
                <a:latin typeface="Muli"/>
                <a:ea typeface="Muli"/>
                <a:cs typeface="Muli"/>
                <a:sym typeface="Muli"/>
              </a:defRPr>
            </a:lvl7pPr>
            <a:lvl8pPr lvl="7">
              <a:spcBef>
                <a:spcPts val="2133"/>
              </a:spcBef>
              <a:spcAft>
                <a:spcPts val="0"/>
              </a:spcAft>
              <a:buNone/>
              <a:defRPr>
                <a:solidFill>
                  <a:srgbClr val="87C5AE"/>
                </a:solidFill>
                <a:latin typeface="Muli"/>
                <a:ea typeface="Muli"/>
                <a:cs typeface="Muli"/>
                <a:sym typeface="Muli"/>
              </a:defRPr>
            </a:lvl8pPr>
            <a:lvl9pPr lvl="8">
              <a:spcBef>
                <a:spcPts val="2133"/>
              </a:spcBef>
              <a:spcAft>
                <a:spcPts val="2133"/>
              </a:spcAft>
              <a:buNone/>
              <a:defRPr>
                <a:solidFill>
                  <a:srgbClr val="87C5AE"/>
                </a:solidFill>
                <a:latin typeface="Muli"/>
                <a:ea typeface="Muli"/>
                <a:cs typeface="Muli"/>
                <a:sym typeface="Muli"/>
              </a:defRPr>
            </a:lvl9pPr>
          </a:lstStyle>
          <a:p>
            <a:r>
              <a:rPr lang="en-US"/>
              <a:t>Click to edit Master subtitle style</a:t>
            </a:r>
            <a:endParaRPr/>
          </a:p>
        </p:txBody>
      </p:sp>
      <p:sp>
        <p:nvSpPr>
          <p:cNvPr id="24" name="Google Shape;24;p3"/>
          <p:cNvSpPr txBox="1">
            <a:spLocks noGrp="1"/>
          </p:cNvSpPr>
          <p:nvPr>
            <p:ph type="subTitle" idx="2"/>
          </p:nvPr>
        </p:nvSpPr>
        <p:spPr>
          <a:xfrm>
            <a:off x="8592067" y="3337733"/>
            <a:ext cx="3350800" cy="54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733">
                <a:solidFill>
                  <a:srgbClr val="FFFFFF"/>
                </a:solidFill>
                <a:latin typeface="Muli"/>
                <a:ea typeface="Muli"/>
                <a:cs typeface="Muli"/>
                <a:sym typeface="Muli"/>
              </a:defRPr>
            </a:lvl1pPr>
            <a:lvl2pPr lvl="1" algn="r" rtl="0">
              <a:spcBef>
                <a:spcPts val="2133"/>
              </a:spcBef>
              <a:spcAft>
                <a:spcPts val="0"/>
              </a:spcAft>
              <a:buNone/>
              <a:defRPr sz="1733">
                <a:solidFill>
                  <a:srgbClr val="FFFFFF"/>
                </a:solidFill>
                <a:latin typeface="Muli"/>
                <a:ea typeface="Muli"/>
                <a:cs typeface="Muli"/>
                <a:sym typeface="Muli"/>
              </a:defRPr>
            </a:lvl2pPr>
            <a:lvl3pPr lvl="2" algn="r" rtl="0">
              <a:spcBef>
                <a:spcPts val="2133"/>
              </a:spcBef>
              <a:spcAft>
                <a:spcPts val="0"/>
              </a:spcAft>
              <a:buNone/>
              <a:defRPr sz="1733">
                <a:solidFill>
                  <a:srgbClr val="FFFFFF"/>
                </a:solidFill>
                <a:latin typeface="Muli"/>
                <a:ea typeface="Muli"/>
                <a:cs typeface="Muli"/>
                <a:sym typeface="Muli"/>
              </a:defRPr>
            </a:lvl3pPr>
            <a:lvl4pPr lvl="3" algn="r" rtl="0">
              <a:spcBef>
                <a:spcPts val="2133"/>
              </a:spcBef>
              <a:spcAft>
                <a:spcPts val="0"/>
              </a:spcAft>
              <a:buNone/>
              <a:defRPr sz="1733">
                <a:solidFill>
                  <a:srgbClr val="FFFFFF"/>
                </a:solidFill>
                <a:latin typeface="Muli"/>
                <a:ea typeface="Muli"/>
                <a:cs typeface="Muli"/>
                <a:sym typeface="Muli"/>
              </a:defRPr>
            </a:lvl4pPr>
            <a:lvl5pPr lvl="4" algn="r" rtl="0">
              <a:spcBef>
                <a:spcPts val="2133"/>
              </a:spcBef>
              <a:spcAft>
                <a:spcPts val="0"/>
              </a:spcAft>
              <a:buNone/>
              <a:defRPr sz="1733">
                <a:solidFill>
                  <a:srgbClr val="FFFFFF"/>
                </a:solidFill>
                <a:latin typeface="Muli"/>
                <a:ea typeface="Muli"/>
                <a:cs typeface="Muli"/>
                <a:sym typeface="Muli"/>
              </a:defRPr>
            </a:lvl5pPr>
            <a:lvl6pPr lvl="5" algn="r" rtl="0">
              <a:spcBef>
                <a:spcPts val="2133"/>
              </a:spcBef>
              <a:spcAft>
                <a:spcPts val="0"/>
              </a:spcAft>
              <a:buNone/>
              <a:defRPr sz="1733">
                <a:solidFill>
                  <a:srgbClr val="FFFFFF"/>
                </a:solidFill>
                <a:latin typeface="Muli"/>
                <a:ea typeface="Muli"/>
                <a:cs typeface="Muli"/>
                <a:sym typeface="Muli"/>
              </a:defRPr>
            </a:lvl6pPr>
            <a:lvl7pPr lvl="6" algn="r" rtl="0">
              <a:spcBef>
                <a:spcPts val="2133"/>
              </a:spcBef>
              <a:spcAft>
                <a:spcPts val="0"/>
              </a:spcAft>
              <a:buNone/>
              <a:defRPr sz="1733">
                <a:solidFill>
                  <a:srgbClr val="FFFFFF"/>
                </a:solidFill>
                <a:latin typeface="Muli"/>
                <a:ea typeface="Muli"/>
                <a:cs typeface="Muli"/>
                <a:sym typeface="Muli"/>
              </a:defRPr>
            </a:lvl7pPr>
            <a:lvl8pPr lvl="7" algn="r" rtl="0">
              <a:spcBef>
                <a:spcPts val="2133"/>
              </a:spcBef>
              <a:spcAft>
                <a:spcPts val="0"/>
              </a:spcAft>
              <a:buNone/>
              <a:defRPr sz="1733">
                <a:solidFill>
                  <a:srgbClr val="FFFFFF"/>
                </a:solidFill>
                <a:latin typeface="Muli"/>
                <a:ea typeface="Muli"/>
                <a:cs typeface="Muli"/>
                <a:sym typeface="Muli"/>
              </a:defRPr>
            </a:lvl8pPr>
            <a:lvl9pPr lvl="8" algn="r" rtl="0">
              <a:spcBef>
                <a:spcPts val="2133"/>
              </a:spcBef>
              <a:spcAft>
                <a:spcPts val="2133"/>
              </a:spcAft>
              <a:buNone/>
              <a:defRPr sz="1733">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35880820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32"/>
        <p:cNvGrpSpPr/>
        <p:nvPr/>
      </p:nvGrpSpPr>
      <p:grpSpPr>
        <a:xfrm>
          <a:off x="0" y="0"/>
          <a:ext cx="0" cy="0"/>
          <a:chOff x="0" y="0"/>
          <a:chExt cx="0" cy="0"/>
        </a:xfrm>
      </p:grpSpPr>
      <p:sp>
        <p:nvSpPr>
          <p:cNvPr id="133" name="Google Shape;133;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134" name="Google Shape;134;p20"/>
          <p:cNvSpPr/>
          <p:nvPr/>
        </p:nvSpPr>
        <p:spPr>
          <a:xfrm rot="8689208">
            <a:off x="5026952" y="528945"/>
            <a:ext cx="4437771"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5" name="Google Shape;135;p20"/>
          <p:cNvSpPr/>
          <p:nvPr/>
        </p:nvSpPr>
        <p:spPr>
          <a:xfrm rot="8689207">
            <a:off x="3861865" y="10941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6" name="Google Shape;136;p20"/>
          <p:cNvSpPr/>
          <p:nvPr/>
        </p:nvSpPr>
        <p:spPr>
          <a:xfrm rot="8689207">
            <a:off x="5919265" y="776528"/>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7" name="Google Shape;137;p20"/>
          <p:cNvSpPr/>
          <p:nvPr/>
        </p:nvSpPr>
        <p:spPr>
          <a:xfrm rot="8689207">
            <a:off x="5385865" y="23200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8" name="Google Shape;138;p20"/>
          <p:cNvSpPr/>
          <p:nvPr/>
        </p:nvSpPr>
        <p:spPr>
          <a:xfrm rot="8689207">
            <a:off x="7062265" y="23005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9" name="Google Shape;139;p20"/>
          <p:cNvSpPr/>
          <p:nvPr/>
        </p:nvSpPr>
        <p:spPr>
          <a:xfrm rot="8689208">
            <a:off x="9827552" y="2891145"/>
            <a:ext cx="4437771"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0" name="Google Shape;140;p20"/>
          <p:cNvSpPr/>
          <p:nvPr/>
        </p:nvSpPr>
        <p:spPr>
          <a:xfrm rot="8778896" flipH="1">
            <a:off x="4049097" y="698703"/>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1" name="Google Shape;141;p20"/>
          <p:cNvSpPr/>
          <p:nvPr/>
        </p:nvSpPr>
        <p:spPr>
          <a:xfrm rot="8778896" flipH="1">
            <a:off x="3440496" y="-1053898"/>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2" name="Google Shape;142;p20"/>
          <p:cNvSpPr/>
          <p:nvPr/>
        </p:nvSpPr>
        <p:spPr>
          <a:xfrm rot="8778896" flipH="1">
            <a:off x="6766898" y="2332671"/>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3" name="Google Shape;143;p20"/>
          <p:cNvSpPr/>
          <p:nvPr/>
        </p:nvSpPr>
        <p:spPr>
          <a:xfrm rot="8778896" flipH="1">
            <a:off x="7478098" y="3975303"/>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4" name="Google Shape;144;p20"/>
          <p:cNvSpPr txBox="1">
            <a:spLocks noGrp="1"/>
          </p:cNvSpPr>
          <p:nvPr>
            <p:ph type="title"/>
          </p:nvPr>
        </p:nvSpPr>
        <p:spPr>
          <a:xfrm>
            <a:off x="338844" y="4628933"/>
            <a:ext cx="1128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r>
              <a:rPr lang="en-US"/>
              <a:t>Click to edit Master title style</a:t>
            </a:r>
            <a:endParaRPr/>
          </a:p>
        </p:txBody>
      </p:sp>
      <p:grpSp>
        <p:nvGrpSpPr>
          <p:cNvPr id="145" name="Google Shape;145;p20"/>
          <p:cNvGrpSpPr/>
          <p:nvPr/>
        </p:nvGrpSpPr>
        <p:grpSpPr>
          <a:xfrm rot="-5400000">
            <a:off x="-218668" y="4964736"/>
            <a:ext cx="866287" cy="92000"/>
            <a:chOff x="684763" y="3506750"/>
            <a:chExt cx="3536825" cy="69000"/>
          </a:xfrm>
        </p:grpSpPr>
        <p:sp>
          <p:nvSpPr>
            <p:cNvPr id="146" name="Google Shape;146;p2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147" name="Google Shape;147;p2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148" name="Google Shape;148;p20"/>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149" name="Google Shape;149;p2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grpSp>
      <p:sp>
        <p:nvSpPr>
          <p:cNvPr id="150" name="Google Shape;150;p20"/>
          <p:cNvSpPr txBox="1">
            <a:spLocks noGrp="1"/>
          </p:cNvSpPr>
          <p:nvPr>
            <p:ph type="subTitle" idx="1"/>
          </p:nvPr>
        </p:nvSpPr>
        <p:spPr>
          <a:xfrm>
            <a:off x="338844" y="5290933"/>
            <a:ext cx="1128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405800248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316379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8199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16648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336474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848208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57248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658777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937338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438097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6296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con Descriptions">
  <p:cSld name="Icon Descriptions">
    <p:spTree>
      <p:nvGrpSpPr>
        <p:cNvPr id="1" name="Shape 151"/>
        <p:cNvGrpSpPr/>
        <p:nvPr/>
      </p:nvGrpSpPr>
      <p:grpSpPr>
        <a:xfrm>
          <a:off x="0" y="0"/>
          <a:ext cx="0" cy="0"/>
          <a:chOff x="0" y="0"/>
          <a:chExt cx="0" cy="0"/>
        </a:xfrm>
      </p:grpSpPr>
      <p:sp>
        <p:nvSpPr>
          <p:cNvPr id="152" name="Google Shape;152;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153" name="Google Shape;153;p21"/>
          <p:cNvSpPr txBox="1">
            <a:spLocks noGrp="1"/>
          </p:cNvSpPr>
          <p:nvPr>
            <p:ph type="title"/>
          </p:nvPr>
        </p:nvSpPr>
        <p:spPr>
          <a:xfrm>
            <a:off x="521533" y="352033"/>
            <a:ext cx="5410800" cy="1434000"/>
          </a:xfrm>
          <a:prstGeom prst="rect">
            <a:avLst/>
          </a:prstGeom>
        </p:spPr>
        <p:txBody>
          <a:bodyPr spcFirstLastPara="1" wrap="square" lIns="91425" tIns="91425" rIns="91425" bIns="91425" anchor="t" anchorCtr="0">
            <a:noAutofit/>
          </a:bodyPr>
          <a:lstStyle>
            <a:lvl1pPr lvl="0">
              <a:spcBef>
                <a:spcPts val="0"/>
              </a:spcBef>
              <a:spcAft>
                <a:spcPts val="0"/>
              </a:spcAft>
              <a:buNone/>
              <a:defRPr>
                <a:latin typeface="Muli"/>
                <a:ea typeface="Muli"/>
                <a:cs typeface="Muli"/>
                <a:sym typeface="Muli"/>
              </a:defRPr>
            </a:lvl1pPr>
            <a:lvl2pPr lvl="1">
              <a:spcBef>
                <a:spcPts val="0"/>
              </a:spcBef>
              <a:spcAft>
                <a:spcPts val="0"/>
              </a:spcAft>
              <a:buNone/>
              <a:defRPr>
                <a:latin typeface="Muli"/>
                <a:ea typeface="Muli"/>
                <a:cs typeface="Muli"/>
                <a:sym typeface="Muli"/>
              </a:defRPr>
            </a:lvl2pPr>
            <a:lvl3pPr lvl="2">
              <a:spcBef>
                <a:spcPts val="0"/>
              </a:spcBef>
              <a:spcAft>
                <a:spcPts val="0"/>
              </a:spcAft>
              <a:buNone/>
              <a:defRPr>
                <a:latin typeface="Muli"/>
                <a:ea typeface="Muli"/>
                <a:cs typeface="Muli"/>
                <a:sym typeface="Muli"/>
              </a:defRPr>
            </a:lvl3pPr>
            <a:lvl4pPr lvl="3">
              <a:spcBef>
                <a:spcPts val="0"/>
              </a:spcBef>
              <a:spcAft>
                <a:spcPts val="0"/>
              </a:spcAft>
              <a:buNone/>
              <a:defRPr>
                <a:latin typeface="Muli"/>
                <a:ea typeface="Muli"/>
                <a:cs typeface="Muli"/>
                <a:sym typeface="Muli"/>
              </a:defRPr>
            </a:lvl4pPr>
            <a:lvl5pPr lvl="4">
              <a:spcBef>
                <a:spcPts val="0"/>
              </a:spcBef>
              <a:spcAft>
                <a:spcPts val="0"/>
              </a:spcAft>
              <a:buNone/>
              <a:defRPr>
                <a:latin typeface="Muli"/>
                <a:ea typeface="Muli"/>
                <a:cs typeface="Muli"/>
                <a:sym typeface="Muli"/>
              </a:defRPr>
            </a:lvl5pPr>
            <a:lvl6pPr lvl="5">
              <a:spcBef>
                <a:spcPts val="0"/>
              </a:spcBef>
              <a:spcAft>
                <a:spcPts val="0"/>
              </a:spcAft>
              <a:buNone/>
              <a:defRPr>
                <a:latin typeface="Muli"/>
                <a:ea typeface="Muli"/>
                <a:cs typeface="Muli"/>
                <a:sym typeface="Muli"/>
              </a:defRPr>
            </a:lvl6pPr>
            <a:lvl7pPr lvl="6">
              <a:spcBef>
                <a:spcPts val="0"/>
              </a:spcBef>
              <a:spcAft>
                <a:spcPts val="0"/>
              </a:spcAft>
              <a:buNone/>
              <a:defRPr>
                <a:latin typeface="Muli"/>
                <a:ea typeface="Muli"/>
                <a:cs typeface="Muli"/>
                <a:sym typeface="Muli"/>
              </a:defRPr>
            </a:lvl7pPr>
            <a:lvl8pPr lvl="7">
              <a:spcBef>
                <a:spcPts val="0"/>
              </a:spcBef>
              <a:spcAft>
                <a:spcPts val="0"/>
              </a:spcAft>
              <a:buNone/>
              <a:defRPr>
                <a:latin typeface="Muli"/>
                <a:ea typeface="Muli"/>
                <a:cs typeface="Muli"/>
                <a:sym typeface="Muli"/>
              </a:defRPr>
            </a:lvl8pPr>
            <a:lvl9pPr lvl="8">
              <a:spcBef>
                <a:spcPts val="0"/>
              </a:spcBef>
              <a:spcAft>
                <a:spcPts val="0"/>
              </a:spcAft>
              <a:buNone/>
              <a:defRPr>
                <a:latin typeface="Muli"/>
                <a:ea typeface="Muli"/>
                <a:cs typeface="Muli"/>
                <a:sym typeface="Muli"/>
              </a:defRPr>
            </a:lvl9pPr>
          </a:lstStyle>
          <a:p>
            <a:r>
              <a:rPr lang="en-US"/>
              <a:t>Click to edit Master title style</a:t>
            </a:r>
            <a:endParaRPr/>
          </a:p>
        </p:txBody>
      </p:sp>
      <p:sp>
        <p:nvSpPr>
          <p:cNvPr id="154" name="Google Shape;154;p21"/>
          <p:cNvSpPr txBox="1">
            <a:spLocks noGrp="1"/>
          </p:cNvSpPr>
          <p:nvPr>
            <p:ph type="body" idx="1"/>
          </p:nvPr>
        </p:nvSpPr>
        <p:spPr>
          <a:xfrm>
            <a:off x="730133" y="1851233"/>
            <a:ext cx="4798000" cy="4891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8680221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Sides 1">
  <p:cSld name="Two Sides 1">
    <p:spTree>
      <p:nvGrpSpPr>
        <p:cNvPr id="1" name="Shape 169"/>
        <p:cNvGrpSpPr/>
        <p:nvPr/>
      </p:nvGrpSpPr>
      <p:grpSpPr>
        <a:xfrm>
          <a:off x="0" y="0"/>
          <a:ext cx="0" cy="0"/>
          <a:chOff x="0" y="0"/>
          <a:chExt cx="0" cy="0"/>
        </a:xfrm>
      </p:grpSpPr>
      <p:sp>
        <p:nvSpPr>
          <p:cNvPr id="170" name="Google Shape;170;p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171" name="Google Shape;171;p25"/>
          <p:cNvSpPr/>
          <p:nvPr/>
        </p:nvSpPr>
        <p:spPr>
          <a:xfrm>
            <a:off x="6049633" y="0"/>
            <a:ext cx="6142400" cy="6858000"/>
          </a:xfrm>
          <a:prstGeom prst="rect">
            <a:avLst/>
          </a:prstGeom>
          <a:solidFill>
            <a:srgbClr val="79B29D">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172" name="Google Shape;172;p25"/>
          <p:cNvSpPr txBox="1">
            <a:spLocks noGrp="1"/>
          </p:cNvSpPr>
          <p:nvPr>
            <p:ph type="subTitle" idx="1"/>
          </p:nvPr>
        </p:nvSpPr>
        <p:spPr>
          <a:xfrm>
            <a:off x="10039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79B29D"/>
                </a:solidFill>
                <a:latin typeface="Muli"/>
                <a:ea typeface="Muli"/>
                <a:cs typeface="Muli"/>
                <a:sym typeface="Muli"/>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
        <p:nvSpPr>
          <p:cNvPr id="173" name="Google Shape;173;p25"/>
          <p:cNvSpPr txBox="1">
            <a:spLocks noGrp="1"/>
          </p:cNvSpPr>
          <p:nvPr>
            <p:ph type="subTitle" idx="2"/>
          </p:nvPr>
        </p:nvSpPr>
        <p:spPr>
          <a:xfrm>
            <a:off x="70478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FFFFFF"/>
                </a:solidFill>
                <a:latin typeface="Muli"/>
                <a:ea typeface="Muli"/>
                <a:cs typeface="Muli"/>
                <a:sym typeface="Muli"/>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r>
              <a:rPr lang="en-US"/>
              <a:t>Click to edit Master subtitle style</a:t>
            </a:r>
            <a:endParaRPr/>
          </a:p>
        </p:txBody>
      </p:sp>
    </p:spTree>
    <p:extLst>
      <p:ext uri="{BB962C8B-B14F-4D97-AF65-F5344CB8AC3E}">
        <p14:creationId xmlns:p14="http://schemas.microsoft.com/office/powerpoint/2010/main" val="6137967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Sides 3">
  <p:cSld name="Two Sides 3">
    <p:spTree>
      <p:nvGrpSpPr>
        <p:cNvPr id="1" name="Shape 159"/>
        <p:cNvGrpSpPr/>
        <p:nvPr/>
      </p:nvGrpSpPr>
      <p:grpSpPr>
        <a:xfrm>
          <a:off x="0" y="0"/>
          <a:ext cx="0" cy="0"/>
          <a:chOff x="0" y="0"/>
          <a:chExt cx="0" cy="0"/>
        </a:xfrm>
      </p:grpSpPr>
      <p:sp>
        <p:nvSpPr>
          <p:cNvPr id="160" name="Google Shape;160;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161" name="Google Shape;161;p23"/>
          <p:cNvSpPr/>
          <p:nvPr/>
        </p:nvSpPr>
        <p:spPr>
          <a:xfrm>
            <a:off x="0" y="0"/>
            <a:ext cx="5038000" cy="6858000"/>
          </a:xfrm>
          <a:prstGeom prst="rect">
            <a:avLst/>
          </a:prstGeom>
          <a:solidFill>
            <a:srgbClr val="0F76BB">
              <a:alpha val="909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162" name="Google Shape;162;p23"/>
          <p:cNvSpPr txBox="1">
            <a:spLocks noGrp="1"/>
          </p:cNvSpPr>
          <p:nvPr>
            <p:ph type="title"/>
          </p:nvPr>
        </p:nvSpPr>
        <p:spPr>
          <a:xfrm>
            <a:off x="494167" y="916000"/>
            <a:ext cx="4784800" cy="2350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400">
                <a:solidFill>
                  <a:srgbClr val="FFFFFF"/>
                </a:solidFill>
                <a:latin typeface="Muli"/>
                <a:ea typeface="Muli"/>
                <a:cs typeface="Muli"/>
                <a:sym typeface="Muli"/>
              </a:defRPr>
            </a:lvl1pPr>
            <a:lvl2pPr lvl="1" rtl="0">
              <a:spcBef>
                <a:spcPts val="0"/>
              </a:spcBef>
              <a:spcAft>
                <a:spcPts val="0"/>
              </a:spcAft>
              <a:buNone/>
              <a:defRPr sz="6400">
                <a:solidFill>
                  <a:srgbClr val="FFFFFF"/>
                </a:solidFill>
              </a:defRPr>
            </a:lvl2pPr>
            <a:lvl3pPr lvl="2" rtl="0">
              <a:spcBef>
                <a:spcPts val="0"/>
              </a:spcBef>
              <a:spcAft>
                <a:spcPts val="0"/>
              </a:spcAft>
              <a:buNone/>
              <a:defRPr sz="6400">
                <a:solidFill>
                  <a:srgbClr val="FFFFFF"/>
                </a:solidFill>
              </a:defRPr>
            </a:lvl3pPr>
            <a:lvl4pPr lvl="3" rtl="0">
              <a:spcBef>
                <a:spcPts val="0"/>
              </a:spcBef>
              <a:spcAft>
                <a:spcPts val="0"/>
              </a:spcAft>
              <a:buNone/>
              <a:defRPr sz="6400">
                <a:solidFill>
                  <a:srgbClr val="FFFFFF"/>
                </a:solidFill>
              </a:defRPr>
            </a:lvl4pPr>
            <a:lvl5pPr lvl="4" rtl="0">
              <a:spcBef>
                <a:spcPts val="0"/>
              </a:spcBef>
              <a:spcAft>
                <a:spcPts val="0"/>
              </a:spcAft>
              <a:buNone/>
              <a:defRPr sz="6400">
                <a:solidFill>
                  <a:srgbClr val="FFFFFF"/>
                </a:solidFill>
              </a:defRPr>
            </a:lvl5pPr>
            <a:lvl6pPr lvl="5" rtl="0">
              <a:spcBef>
                <a:spcPts val="0"/>
              </a:spcBef>
              <a:spcAft>
                <a:spcPts val="0"/>
              </a:spcAft>
              <a:buNone/>
              <a:defRPr sz="6400">
                <a:solidFill>
                  <a:srgbClr val="FFFFFF"/>
                </a:solidFill>
              </a:defRPr>
            </a:lvl6pPr>
            <a:lvl7pPr lvl="6" rtl="0">
              <a:spcBef>
                <a:spcPts val="0"/>
              </a:spcBef>
              <a:spcAft>
                <a:spcPts val="0"/>
              </a:spcAft>
              <a:buNone/>
              <a:defRPr sz="6400">
                <a:solidFill>
                  <a:srgbClr val="FFFFFF"/>
                </a:solidFill>
              </a:defRPr>
            </a:lvl7pPr>
            <a:lvl8pPr lvl="7" rtl="0">
              <a:spcBef>
                <a:spcPts val="0"/>
              </a:spcBef>
              <a:spcAft>
                <a:spcPts val="0"/>
              </a:spcAft>
              <a:buNone/>
              <a:defRPr sz="6400">
                <a:solidFill>
                  <a:srgbClr val="FFFFFF"/>
                </a:solidFill>
              </a:defRPr>
            </a:lvl8pPr>
            <a:lvl9pPr lvl="8" rtl="0">
              <a:spcBef>
                <a:spcPts val="0"/>
              </a:spcBef>
              <a:spcAft>
                <a:spcPts val="0"/>
              </a:spcAft>
              <a:buNone/>
              <a:defRPr sz="6400">
                <a:solidFill>
                  <a:srgbClr val="FFFFFF"/>
                </a:solidFill>
              </a:defRPr>
            </a:lvl9pPr>
          </a:lstStyle>
          <a:p>
            <a:r>
              <a:rPr lang="en-US"/>
              <a:t>Click to edit Master title style</a:t>
            </a:r>
            <a:endParaRPr/>
          </a:p>
        </p:txBody>
      </p:sp>
      <p:sp>
        <p:nvSpPr>
          <p:cNvPr id="163" name="Google Shape;163;p23"/>
          <p:cNvSpPr txBox="1">
            <a:spLocks noGrp="1"/>
          </p:cNvSpPr>
          <p:nvPr>
            <p:ph type="subTitle" idx="1"/>
          </p:nvPr>
        </p:nvSpPr>
        <p:spPr>
          <a:xfrm>
            <a:off x="711100" y="4001500"/>
            <a:ext cx="4110000" cy="964400"/>
          </a:xfrm>
          <a:prstGeom prst="rect">
            <a:avLst/>
          </a:prstGeom>
        </p:spPr>
        <p:txBody>
          <a:bodyPr spcFirstLastPara="1" wrap="square" lIns="91425" tIns="91425" rIns="91425" bIns="91425" anchor="t" anchorCtr="0">
            <a:noAutofit/>
          </a:bodyPr>
          <a:lstStyle>
            <a:lvl1pPr lvl="0">
              <a:spcBef>
                <a:spcPts val="0"/>
              </a:spcBef>
              <a:spcAft>
                <a:spcPts val="0"/>
              </a:spcAft>
              <a:buNone/>
              <a:defRPr>
                <a:solidFill>
                  <a:srgbClr val="FFFFFF"/>
                </a:solidFill>
                <a:latin typeface="Muli"/>
                <a:ea typeface="Muli"/>
                <a:cs typeface="Muli"/>
                <a:sym typeface="Muli"/>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184229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4"/>
        <p:cNvGrpSpPr/>
        <p:nvPr/>
      </p:nvGrpSpPr>
      <p:grpSpPr>
        <a:xfrm>
          <a:off x="0" y="0"/>
          <a:ext cx="0" cy="0"/>
          <a:chOff x="0" y="0"/>
          <a:chExt cx="0" cy="0"/>
        </a:xfrm>
      </p:grpSpPr>
      <p:sp>
        <p:nvSpPr>
          <p:cNvPr id="255" name="Google Shape;255;p3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6" name="Google Shape;256;p36"/>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a:p>
        </p:txBody>
      </p:sp>
      <p:sp>
        <p:nvSpPr>
          <p:cNvPr id="257" name="Google Shape;257;p36"/>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58" name="Google Shape;258;p36"/>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pPr lvl="0"/>
            <a:r>
              <a:rPr lang="en-US"/>
              <a:t>Click to edit Master text styles</a:t>
            </a:r>
          </a:p>
        </p:txBody>
      </p:sp>
      <p:sp>
        <p:nvSpPr>
          <p:cNvPr id="259" name="Google Shape;259;p3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2694490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7B46-42A0-85D7-D6C2-07A4C59BBC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1B5BA7-EB94-7438-6561-67A96D14B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AFDD6B-C0B6-9101-5246-BEDD74304B89}"/>
              </a:ext>
            </a:extLst>
          </p:cNvPr>
          <p:cNvSpPr>
            <a:spLocks noGrp="1"/>
          </p:cNvSpPr>
          <p:nvPr>
            <p:ph type="dt" sz="half" idx="10"/>
          </p:nvPr>
        </p:nvSpPr>
        <p:spPr/>
        <p:txBody>
          <a:bodyPr/>
          <a:lstStyle/>
          <a:p>
            <a:fld id="{F907A969-4EC3-4282-9CA4-87F82D0DB1C4}" type="datetimeFigureOut">
              <a:rPr lang="en-US" smtClean="0"/>
              <a:t>6/19/2024</a:t>
            </a:fld>
            <a:endParaRPr lang="en-US" dirty="0"/>
          </a:p>
        </p:txBody>
      </p:sp>
      <p:sp>
        <p:nvSpPr>
          <p:cNvPr id="5" name="Footer Placeholder 4">
            <a:extLst>
              <a:ext uri="{FF2B5EF4-FFF2-40B4-BE49-F238E27FC236}">
                <a16:creationId xmlns:a16="http://schemas.microsoft.com/office/drawing/2014/main" id="{474653AE-EC85-9A4A-AA3A-E685E21A14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5E198E-4EAB-D9A5-9371-B931325B4E80}"/>
              </a:ext>
            </a:extLst>
          </p:cNvPr>
          <p:cNvSpPr>
            <a:spLocks noGrp="1"/>
          </p:cNvSpPr>
          <p:nvPr>
            <p:ph type="sldNum" sz="quarter" idx="12"/>
          </p:nvPr>
        </p:nvSpPr>
        <p:spPr/>
        <p:txBody>
          <a:bodyPr/>
          <a:lstStyle/>
          <a:p>
            <a:fld id="{7625BF99-B0DB-4B26-832F-31B55ECDE94D}" type="slidenum">
              <a:rPr lang="en-US" smtClean="0"/>
              <a:t>‹#›</a:t>
            </a:fld>
            <a:endParaRPr lang="en-US" dirty="0"/>
          </a:p>
        </p:txBody>
      </p:sp>
    </p:spTree>
    <p:extLst>
      <p:ext uri="{BB962C8B-B14F-4D97-AF65-F5344CB8AC3E}">
        <p14:creationId xmlns:p14="http://schemas.microsoft.com/office/powerpoint/2010/main" val="65164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preserve="1">
  <p:cSld name="Title slide 1">
    <p:bg>
      <p:bgPr>
        <a:noFill/>
        <a:effectLst/>
      </p:bgPr>
    </p:bg>
    <p:spTree>
      <p:nvGrpSpPr>
        <p:cNvPr id="1" name="Shape 13"/>
        <p:cNvGrpSpPr/>
        <p:nvPr/>
      </p:nvGrpSpPr>
      <p:grpSpPr>
        <a:xfrm>
          <a:off x="0" y="0"/>
          <a:ext cx="0" cy="0"/>
          <a:chOff x="0" y="0"/>
          <a:chExt cx="0" cy="0"/>
        </a:xfrm>
      </p:grpSpPr>
      <p:sp>
        <p:nvSpPr>
          <p:cNvPr id="14" name="Google Shape;14;p3"/>
          <p:cNvSpPr/>
          <p:nvPr/>
        </p:nvSpPr>
        <p:spPr>
          <a:xfrm rot="10800000">
            <a:off x="1872033" y="3398533"/>
            <a:ext cx="4162400" cy="3336400"/>
          </a:xfrm>
          <a:prstGeom prst="parallelogram">
            <a:avLst>
              <a:gd name="adj" fmla="val 55860"/>
            </a:avLst>
          </a:prstGeom>
          <a:solidFill>
            <a:srgbClr val="79B29D">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5" name="Google Shape;15;p3"/>
          <p:cNvSpPr/>
          <p:nvPr/>
        </p:nvSpPr>
        <p:spPr>
          <a:xfrm rot="10800000" flipH="1">
            <a:off x="1872033" y="62133"/>
            <a:ext cx="4162400" cy="3336400"/>
          </a:xfrm>
          <a:prstGeom prst="parallelogram">
            <a:avLst>
              <a:gd name="adj" fmla="val 55860"/>
            </a:avLst>
          </a:prstGeom>
          <a:solidFill>
            <a:srgbClr val="79B29D">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7" name="Google Shape;17;p3"/>
          <p:cNvSpPr/>
          <p:nvPr/>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8" name="Google Shape;18;p3"/>
          <p:cNvSpPr/>
          <p:nvPr/>
        </p:nvSpPr>
        <p:spPr>
          <a:xfrm>
            <a:off x="-7800" y="4705833"/>
            <a:ext cx="12207600" cy="1802800"/>
          </a:xfrm>
          <a:prstGeom prst="rect">
            <a:avLst/>
          </a:prstGeom>
          <a:solidFill>
            <a:srgbClr val="3844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9" name="Google Shape;19;p3"/>
          <p:cNvSpPr/>
          <p:nvPr/>
        </p:nvSpPr>
        <p:spPr>
          <a:xfrm>
            <a:off x="0" y="62133"/>
            <a:ext cx="4162400" cy="3336400"/>
          </a:xfrm>
          <a:prstGeom prst="parallelogram">
            <a:avLst>
              <a:gd name="adj" fmla="val 55860"/>
            </a:avLst>
          </a:prstGeom>
          <a:solidFill>
            <a:srgbClr val="87C5AE">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20" name="Google Shape;20;p3"/>
          <p:cNvSpPr/>
          <p:nvPr/>
        </p:nvSpPr>
        <p:spPr>
          <a:xfrm flipH="1">
            <a:off x="0" y="3398533"/>
            <a:ext cx="4162400" cy="3336400"/>
          </a:xfrm>
          <a:prstGeom prst="parallelogram">
            <a:avLst>
              <a:gd name="adj" fmla="val 55860"/>
            </a:avLst>
          </a:prstGeom>
          <a:solidFill>
            <a:srgbClr val="87C5AE">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21" name="Google Shape;21;p3"/>
          <p:cNvSpPr/>
          <p:nvPr/>
        </p:nvSpPr>
        <p:spPr>
          <a:xfrm rot="5400000">
            <a:off x="-1933533" y="2228700"/>
            <a:ext cx="6196800" cy="23296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22" name="Google Shape;22;p3"/>
          <p:cNvSpPr txBox="1">
            <a:spLocks noGrp="1"/>
          </p:cNvSpPr>
          <p:nvPr>
            <p:ph type="title"/>
          </p:nvPr>
        </p:nvSpPr>
        <p:spPr>
          <a:xfrm>
            <a:off x="3376833" y="2020933"/>
            <a:ext cx="8566000" cy="10692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4800">
                <a:solidFill>
                  <a:srgbClr val="FFFFFF"/>
                </a:solidFill>
                <a:latin typeface="Muli"/>
                <a:ea typeface="Muli"/>
                <a:cs typeface="Muli"/>
                <a:sym typeface="Muli"/>
              </a:defRPr>
            </a:lvl1pPr>
            <a:lvl2pPr lvl="1">
              <a:spcBef>
                <a:spcPts val="0"/>
              </a:spcBef>
              <a:spcAft>
                <a:spcPts val="0"/>
              </a:spcAft>
              <a:buNone/>
              <a:defRPr sz="4800">
                <a:solidFill>
                  <a:srgbClr val="FFFFFF"/>
                </a:solidFill>
                <a:latin typeface="Muli"/>
                <a:ea typeface="Muli"/>
                <a:cs typeface="Muli"/>
                <a:sym typeface="Muli"/>
              </a:defRPr>
            </a:lvl2pPr>
            <a:lvl3pPr lvl="2">
              <a:spcBef>
                <a:spcPts val="0"/>
              </a:spcBef>
              <a:spcAft>
                <a:spcPts val="0"/>
              </a:spcAft>
              <a:buNone/>
              <a:defRPr sz="4800">
                <a:solidFill>
                  <a:srgbClr val="FFFFFF"/>
                </a:solidFill>
                <a:latin typeface="Muli"/>
                <a:ea typeface="Muli"/>
                <a:cs typeface="Muli"/>
                <a:sym typeface="Muli"/>
              </a:defRPr>
            </a:lvl3pPr>
            <a:lvl4pPr lvl="3">
              <a:spcBef>
                <a:spcPts val="0"/>
              </a:spcBef>
              <a:spcAft>
                <a:spcPts val="0"/>
              </a:spcAft>
              <a:buNone/>
              <a:defRPr sz="4800">
                <a:solidFill>
                  <a:srgbClr val="FFFFFF"/>
                </a:solidFill>
                <a:latin typeface="Muli"/>
                <a:ea typeface="Muli"/>
                <a:cs typeface="Muli"/>
                <a:sym typeface="Muli"/>
              </a:defRPr>
            </a:lvl4pPr>
            <a:lvl5pPr lvl="4">
              <a:spcBef>
                <a:spcPts val="0"/>
              </a:spcBef>
              <a:spcAft>
                <a:spcPts val="0"/>
              </a:spcAft>
              <a:buNone/>
              <a:defRPr sz="4800">
                <a:solidFill>
                  <a:srgbClr val="FFFFFF"/>
                </a:solidFill>
                <a:latin typeface="Muli"/>
                <a:ea typeface="Muli"/>
                <a:cs typeface="Muli"/>
                <a:sym typeface="Muli"/>
              </a:defRPr>
            </a:lvl5pPr>
            <a:lvl6pPr lvl="5">
              <a:spcBef>
                <a:spcPts val="0"/>
              </a:spcBef>
              <a:spcAft>
                <a:spcPts val="0"/>
              </a:spcAft>
              <a:buNone/>
              <a:defRPr sz="4800">
                <a:solidFill>
                  <a:srgbClr val="FFFFFF"/>
                </a:solidFill>
                <a:latin typeface="Muli"/>
                <a:ea typeface="Muli"/>
                <a:cs typeface="Muli"/>
                <a:sym typeface="Muli"/>
              </a:defRPr>
            </a:lvl6pPr>
            <a:lvl7pPr lvl="6">
              <a:spcBef>
                <a:spcPts val="0"/>
              </a:spcBef>
              <a:spcAft>
                <a:spcPts val="0"/>
              </a:spcAft>
              <a:buNone/>
              <a:defRPr sz="4800">
                <a:solidFill>
                  <a:srgbClr val="FFFFFF"/>
                </a:solidFill>
                <a:latin typeface="Muli"/>
                <a:ea typeface="Muli"/>
                <a:cs typeface="Muli"/>
                <a:sym typeface="Muli"/>
              </a:defRPr>
            </a:lvl7pPr>
            <a:lvl8pPr lvl="7">
              <a:spcBef>
                <a:spcPts val="0"/>
              </a:spcBef>
              <a:spcAft>
                <a:spcPts val="0"/>
              </a:spcAft>
              <a:buNone/>
              <a:defRPr sz="4800">
                <a:solidFill>
                  <a:srgbClr val="FFFFFF"/>
                </a:solidFill>
                <a:latin typeface="Muli"/>
                <a:ea typeface="Muli"/>
                <a:cs typeface="Muli"/>
                <a:sym typeface="Muli"/>
              </a:defRPr>
            </a:lvl8pPr>
            <a:lvl9pPr lvl="8">
              <a:spcBef>
                <a:spcPts val="0"/>
              </a:spcBef>
              <a:spcAft>
                <a:spcPts val="0"/>
              </a:spcAft>
              <a:buNone/>
              <a:defRPr sz="4800">
                <a:solidFill>
                  <a:srgbClr val="FFFFFF"/>
                </a:solidFill>
                <a:latin typeface="Muli"/>
                <a:ea typeface="Muli"/>
                <a:cs typeface="Muli"/>
                <a:sym typeface="Muli"/>
              </a:defRPr>
            </a:lvl9pPr>
          </a:lstStyle>
          <a:p>
            <a:r>
              <a:rPr lang="en-US"/>
              <a:t>Click to edit Master title style</a:t>
            </a:r>
            <a:endParaRPr/>
          </a:p>
        </p:txBody>
      </p:sp>
      <p:sp>
        <p:nvSpPr>
          <p:cNvPr id="23" name="Google Shape;23;p3"/>
          <p:cNvSpPr txBox="1">
            <a:spLocks noGrp="1"/>
          </p:cNvSpPr>
          <p:nvPr>
            <p:ph type="subTitle" idx="1"/>
          </p:nvPr>
        </p:nvSpPr>
        <p:spPr>
          <a:xfrm>
            <a:off x="6284433" y="2829267"/>
            <a:ext cx="5658400" cy="524800"/>
          </a:xfrm>
          <a:prstGeom prst="rect">
            <a:avLst/>
          </a:prstGeom>
        </p:spPr>
        <p:txBody>
          <a:bodyPr spcFirstLastPara="1" wrap="square" lIns="91425" tIns="91425" rIns="91425" bIns="91425" anchor="t" anchorCtr="0">
            <a:noAutofit/>
          </a:bodyPr>
          <a:lstStyle>
            <a:lvl1pPr lvl="0" algn="r">
              <a:spcBef>
                <a:spcPts val="0"/>
              </a:spcBef>
              <a:spcAft>
                <a:spcPts val="0"/>
              </a:spcAft>
              <a:buNone/>
              <a:defRPr>
                <a:solidFill>
                  <a:srgbClr val="87C5AE"/>
                </a:solidFill>
                <a:latin typeface="Muli"/>
                <a:ea typeface="Muli"/>
                <a:cs typeface="Muli"/>
                <a:sym typeface="Muli"/>
              </a:defRPr>
            </a:lvl1pPr>
            <a:lvl2pPr lvl="1">
              <a:spcBef>
                <a:spcPts val="2133"/>
              </a:spcBef>
              <a:spcAft>
                <a:spcPts val="0"/>
              </a:spcAft>
              <a:buNone/>
              <a:defRPr>
                <a:solidFill>
                  <a:srgbClr val="87C5AE"/>
                </a:solidFill>
                <a:latin typeface="Muli"/>
                <a:ea typeface="Muli"/>
                <a:cs typeface="Muli"/>
                <a:sym typeface="Muli"/>
              </a:defRPr>
            </a:lvl2pPr>
            <a:lvl3pPr lvl="2">
              <a:spcBef>
                <a:spcPts val="2133"/>
              </a:spcBef>
              <a:spcAft>
                <a:spcPts val="0"/>
              </a:spcAft>
              <a:buNone/>
              <a:defRPr>
                <a:solidFill>
                  <a:srgbClr val="87C5AE"/>
                </a:solidFill>
                <a:latin typeface="Muli"/>
                <a:ea typeface="Muli"/>
                <a:cs typeface="Muli"/>
                <a:sym typeface="Muli"/>
              </a:defRPr>
            </a:lvl3pPr>
            <a:lvl4pPr lvl="3">
              <a:spcBef>
                <a:spcPts val="2133"/>
              </a:spcBef>
              <a:spcAft>
                <a:spcPts val="0"/>
              </a:spcAft>
              <a:buNone/>
              <a:defRPr>
                <a:solidFill>
                  <a:srgbClr val="87C5AE"/>
                </a:solidFill>
                <a:latin typeface="Muli"/>
                <a:ea typeface="Muli"/>
                <a:cs typeface="Muli"/>
                <a:sym typeface="Muli"/>
              </a:defRPr>
            </a:lvl4pPr>
            <a:lvl5pPr lvl="4">
              <a:spcBef>
                <a:spcPts val="2133"/>
              </a:spcBef>
              <a:spcAft>
                <a:spcPts val="0"/>
              </a:spcAft>
              <a:buNone/>
              <a:defRPr>
                <a:solidFill>
                  <a:srgbClr val="87C5AE"/>
                </a:solidFill>
                <a:latin typeface="Muli"/>
                <a:ea typeface="Muli"/>
                <a:cs typeface="Muli"/>
                <a:sym typeface="Muli"/>
              </a:defRPr>
            </a:lvl5pPr>
            <a:lvl6pPr lvl="5">
              <a:spcBef>
                <a:spcPts val="2133"/>
              </a:spcBef>
              <a:spcAft>
                <a:spcPts val="0"/>
              </a:spcAft>
              <a:buNone/>
              <a:defRPr>
                <a:solidFill>
                  <a:srgbClr val="87C5AE"/>
                </a:solidFill>
                <a:latin typeface="Muli"/>
                <a:ea typeface="Muli"/>
                <a:cs typeface="Muli"/>
                <a:sym typeface="Muli"/>
              </a:defRPr>
            </a:lvl6pPr>
            <a:lvl7pPr lvl="6">
              <a:spcBef>
                <a:spcPts val="2133"/>
              </a:spcBef>
              <a:spcAft>
                <a:spcPts val="0"/>
              </a:spcAft>
              <a:buNone/>
              <a:defRPr>
                <a:solidFill>
                  <a:srgbClr val="87C5AE"/>
                </a:solidFill>
                <a:latin typeface="Muli"/>
                <a:ea typeface="Muli"/>
                <a:cs typeface="Muli"/>
                <a:sym typeface="Muli"/>
              </a:defRPr>
            </a:lvl7pPr>
            <a:lvl8pPr lvl="7">
              <a:spcBef>
                <a:spcPts val="2133"/>
              </a:spcBef>
              <a:spcAft>
                <a:spcPts val="0"/>
              </a:spcAft>
              <a:buNone/>
              <a:defRPr>
                <a:solidFill>
                  <a:srgbClr val="87C5AE"/>
                </a:solidFill>
                <a:latin typeface="Muli"/>
                <a:ea typeface="Muli"/>
                <a:cs typeface="Muli"/>
                <a:sym typeface="Muli"/>
              </a:defRPr>
            </a:lvl8pPr>
            <a:lvl9pPr lvl="8">
              <a:spcBef>
                <a:spcPts val="2133"/>
              </a:spcBef>
              <a:spcAft>
                <a:spcPts val="2133"/>
              </a:spcAft>
              <a:buNone/>
              <a:defRPr>
                <a:solidFill>
                  <a:srgbClr val="87C5AE"/>
                </a:solidFill>
                <a:latin typeface="Muli"/>
                <a:ea typeface="Muli"/>
                <a:cs typeface="Muli"/>
                <a:sym typeface="Muli"/>
              </a:defRPr>
            </a:lvl9pPr>
          </a:lstStyle>
          <a:p>
            <a:r>
              <a:rPr lang="en-US"/>
              <a:t>Click to edit Master subtitle style</a:t>
            </a:r>
            <a:endParaRPr/>
          </a:p>
        </p:txBody>
      </p:sp>
      <p:sp>
        <p:nvSpPr>
          <p:cNvPr id="24" name="Google Shape;24;p3"/>
          <p:cNvSpPr txBox="1">
            <a:spLocks noGrp="1"/>
          </p:cNvSpPr>
          <p:nvPr>
            <p:ph type="subTitle" idx="2"/>
          </p:nvPr>
        </p:nvSpPr>
        <p:spPr>
          <a:xfrm>
            <a:off x="8592067" y="3337733"/>
            <a:ext cx="3350800" cy="54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733">
                <a:solidFill>
                  <a:srgbClr val="FFFFFF"/>
                </a:solidFill>
                <a:latin typeface="Muli"/>
                <a:ea typeface="Muli"/>
                <a:cs typeface="Muli"/>
                <a:sym typeface="Muli"/>
              </a:defRPr>
            </a:lvl1pPr>
            <a:lvl2pPr lvl="1" algn="r" rtl="0">
              <a:spcBef>
                <a:spcPts val="2133"/>
              </a:spcBef>
              <a:spcAft>
                <a:spcPts val="0"/>
              </a:spcAft>
              <a:buNone/>
              <a:defRPr sz="1733">
                <a:solidFill>
                  <a:srgbClr val="FFFFFF"/>
                </a:solidFill>
                <a:latin typeface="Muli"/>
                <a:ea typeface="Muli"/>
                <a:cs typeface="Muli"/>
                <a:sym typeface="Muli"/>
              </a:defRPr>
            </a:lvl2pPr>
            <a:lvl3pPr lvl="2" algn="r" rtl="0">
              <a:spcBef>
                <a:spcPts val="2133"/>
              </a:spcBef>
              <a:spcAft>
                <a:spcPts val="0"/>
              </a:spcAft>
              <a:buNone/>
              <a:defRPr sz="1733">
                <a:solidFill>
                  <a:srgbClr val="FFFFFF"/>
                </a:solidFill>
                <a:latin typeface="Muli"/>
                <a:ea typeface="Muli"/>
                <a:cs typeface="Muli"/>
                <a:sym typeface="Muli"/>
              </a:defRPr>
            </a:lvl3pPr>
            <a:lvl4pPr lvl="3" algn="r" rtl="0">
              <a:spcBef>
                <a:spcPts val="2133"/>
              </a:spcBef>
              <a:spcAft>
                <a:spcPts val="0"/>
              </a:spcAft>
              <a:buNone/>
              <a:defRPr sz="1733">
                <a:solidFill>
                  <a:srgbClr val="FFFFFF"/>
                </a:solidFill>
                <a:latin typeface="Muli"/>
                <a:ea typeface="Muli"/>
                <a:cs typeface="Muli"/>
                <a:sym typeface="Muli"/>
              </a:defRPr>
            </a:lvl4pPr>
            <a:lvl5pPr lvl="4" algn="r" rtl="0">
              <a:spcBef>
                <a:spcPts val="2133"/>
              </a:spcBef>
              <a:spcAft>
                <a:spcPts val="0"/>
              </a:spcAft>
              <a:buNone/>
              <a:defRPr sz="1733">
                <a:solidFill>
                  <a:srgbClr val="FFFFFF"/>
                </a:solidFill>
                <a:latin typeface="Muli"/>
                <a:ea typeface="Muli"/>
                <a:cs typeface="Muli"/>
                <a:sym typeface="Muli"/>
              </a:defRPr>
            </a:lvl5pPr>
            <a:lvl6pPr lvl="5" algn="r" rtl="0">
              <a:spcBef>
                <a:spcPts val="2133"/>
              </a:spcBef>
              <a:spcAft>
                <a:spcPts val="0"/>
              </a:spcAft>
              <a:buNone/>
              <a:defRPr sz="1733">
                <a:solidFill>
                  <a:srgbClr val="FFFFFF"/>
                </a:solidFill>
                <a:latin typeface="Muli"/>
                <a:ea typeface="Muli"/>
                <a:cs typeface="Muli"/>
                <a:sym typeface="Muli"/>
              </a:defRPr>
            </a:lvl6pPr>
            <a:lvl7pPr lvl="6" algn="r" rtl="0">
              <a:spcBef>
                <a:spcPts val="2133"/>
              </a:spcBef>
              <a:spcAft>
                <a:spcPts val="0"/>
              </a:spcAft>
              <a:buNone/>
              <a:defRPr sz="1733">
                <a:solidFill>
                  <a:srgbClr val="FFFFFF"/>
                </a:solidFill>
                <a:latin typeface="Muli"/>
                <a:ea typeface="Muli"/>
                <a:cs typeface="Muli"/>
                <a:sym typeface="Muli"/>
              </a:defRPr>
            </a:lvl7pPr>
            <a:lvl8pPr lvl="7" algn="r" rtl="0">
              <a:spcBef>
                <a:spcPts val="2133"/>
              </a:spcBef>
              <a:spcAft>
                <a:spcPts val="0"/>
              </a:spcAft>
              <a:buNone/>
              <a:defRPr sz="1733">
                <a:solidFill>
                  <a:srgbClr val="FFFFFF"/>
                </a:solidFill>
                <a:latin typeface="Muli"/>
                <a:ea typeface="Muli"/>
                <a:cs typeface="Muli"/>
                <a:sym typeface="Muli"/>
              </a:defRPr>
            </a:lvl8pPr>
            <a:lvl9pPr lvl="8" algn="r" rtl="0">
              <a:spcBef>
                <a:spcPts val="2133"/>
              </a:spcBef>
              <a:spcAft>
                <a:spcPts val="2133"/>
              </a:spcAft>
              <a:buNone/>
              <a:defRPr sz="1733">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12180562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1" preserve="1">
  <p:cSld name="Title slide 1 1">
    <p:bg>
      <p:bgPr>
        <a:noFill/>
        <a:effectLst/>
      </p:bgPr>
    </p:bg>
    <p:spTree>
      <p:nvGrpSpPr>
        <p:cNvPr id="1" name="Shape 25"/>
        <p:cNvGrpSpPr/>
        <p:nvPr/>
      </p:nvGrpSpPr>
      <p:grpSpPr>
        <a:xfrm>
          <a:off x="0" y="0"/>
          <a:ext cx="0" cy="0"/>
          <a:chOff x="0" y="0"/>
          <a:chExt cx="0" cy="0"/>
        </a:xfrm>
      </p:grpSpPr>
      <p:sp>
        <p:nvSpPr>
          <p:cNvPr id="26" name="Google Shape;26;p4"/>
          <p:cNvSpPr/>
          <p:nvPr/>
        </p:nvSpPr>
        <p:spPr>
          <a:xfrm rot="10800000">
            <a:off x="1872033" y="33985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27" name="Google Shape;27;p4"/>
          <p:cNvSpPr/>
          <p:nvPr/>
        </p:nvSpPr>
        <p:spPr>
          <a:xfrm rot="10800000" flipH="1">
            <a:off x="1872033" y="621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28" name="Google Shape;28;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29" name="Google Shape;29;p4"/>
          <p:cNvSpPr/>
          <p:nvPr/>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0" name="Google Shape;30;p4"/>
          <p:cNvSpPr/>
          <p:nvPr/>
        </p:nvSpPr>
        <p:spPr>
          <a:xfrm>
            <a:off x="-7800" y="4705833"/>
            <a:ext cx="12207600" cy="1802800"/>
          </a:xfrm>
          <a:prstGeom prst="rect">
            <a:avLst/>
          </a:prstGeom>
          <a:solidFill>
            <a:srgbClr val="3844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1" name="Google Shape;31;p4"/>
          <p:cNvSpPr/>
          <p:nvPr/>
        </p:nvSpPr>
        <p:spPr>
          <a:xfrm>
            <a:off x="0" y="621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2" name="Google Shape;32;p4"/>
          <p:cNvSpPr/>
          <p:nvPr/>
        </p:nvSpPr>
        <p:spPr>
          <a:xfrm flipH="1">
            <a:off x="0" y="33985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33" name="Google Shape;33;p4"/>
          <p:cNvSpPr/>
          <p:nvPr/>
        </p:nvSpPr>
        <p:spPr>
          <a:xfrm rot="5400000">
            <a:off x="-1933533" y="2228700"/>
            <a:ext cx="6196800" cy="23296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34" name="Google Shape;34;p4"/>
          <p:cNvSpPr txBox="1">
            <a:spLocks noGrp="1"/>
          </p:cNvSpPr>
          <p:nvPr>
            <p:ph type="title"/>
          </p:nvPr>
        </p:nvSpPr>
        <p:spPr>
          <a:xfrm>
            <a:off x="3376833" y="2020933"/>
            <a:ext cx="8566000" cy="10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solidFill>
                  <a:srgbClr val="FFFFFF"/>
                </a:solidFill>
                <a:latin typeface="Muli"/>
                <a:ea typeface="Muli"/>
                <a:cs typeface="Muli"/>
                <a:sym typeface="Muli"/>
              </a:defRPr>
            </a:lvl1pPr>
            <a:lvl2pPr lvl="1" rtl="0">
              <a:spcBef>
                <a:spcPts val="0"/>
              </a:spcBef>
              <a:spcAft>
                <a:spcPts val="0"/>
              </a:spcAft>
              <a:buNone/>
              <a:defRPr sz="4800">
                <a:solidFill>
                  <a:srgbClr val="FFFFFF"/>
                </a:solidFill>
                <a:latin typeface="Muli"/>
                <a:ea typeface="Muli"/>
                <a:cs typeface="Muli"/>
                <a:sym typeface="Muli"/>
              </a:defRPr>
            </a:lvl2pPr>
            <a:lvl3pPr lvl="2" rtl="0">
              <a:spcBef>
                <a:spcPts val="0"/>
              </a:spcBef>
              <a:spcAft>
                <a:spcPts val="0"/>
              </a:spcAft>
              <a:buNone/>
              <a:defRPr sz="4800">
                <a:solidFill>
                  <a:srgbClr val="FFFFFF"/>
                </a:solidFill>
                <a:latin typeface="Muli"/>
                <a:ea typeface="Muli"/>
                <a:cs typeface="Muli"/>
                <a:sym typeface="Muli"/>
              </a:defRPr>
            </a:lvl3pPr>
            <a:lvl4pPr lvl="3" rtl="0">
              <a:spcBef>
                <a:spcPts val="0"/>
              </a:spcBef>
              <a:spcAft>
                <a:spcPts val="0"/>
              </a:spcAft>
              <a:buNone/>
              <a:defRPr sz="4800">
                <a:solidFill>
                  <a:srgbClr val="FFFFFF"/>
                </a:solidFill>
                <a:latin typeface="Muli"/>
                <a:ea typeface="Muli"/>
                <a:cs typeface="Muli"/>
                <a:sym typeface="Muli"/>
              </a:defRPr>
            </a:lvl4pPr>
            <a:lvl5pPr lvl="4" rtl="0">
              <a:spcBef>
                <a:spcPts val="0"/>
              </a:spcBef>
              <a:spcAft>
                <a:spcPts val="0"/>
              </a:spcAft>
              <a:buNone/>
              <a:defRPr sz="4800">
                <a:solidFill>
                  <a:srgbClr val="FFFFFF"/>
                </a:solidFill>
                <a:latin typeface="Muli"/>
                <a:ea typeface="Muli"/>
                <a:cs typeface="Muli"/>
                <a:sym typeface="Muli"/>
              </a:defRPr>
            </a:lvl5pPr>
            <a:lvl6pPr lvl="5" rtl="0">
              <a:spcBef>
                <a:spcPts val="0"/>
              </a:spcBef>
              <a:spcAft>
                <a:spcPts val="0"/>
              </a:spcAft>
              <a:buNone/>
              <a:defRPr sz="4800">
                <a:solidFill>
                  <a:srgbClr val="FFFFFF"/>
                </a:solidFill>
                <a:latin typeface="Muli"/>
                <a:ea typeface="Muli"/>
                <a:cs typeface="Muli"/>
                <a:sym typeface="Muli"/>
              </a:defRPr>
            </a:lvl6pPr>
            <a:lvl7pPr lvl="6" rtl="0">
              <a:spcBef>
                <a:spcPts val="0"/>
              </a:spcBef>
              <a:spcAft>
                <a:spcPts val="0"/>
              </a:spcAft>
              <a:buNone/>
              <a:defRPr sz="4800">
                <a:solidFill>
                  <a:srgbClr val="FFFFFF"/>
                </a:solidFill>
                <a:latin typeface="Muli"/>
                <a:ea typeface="Muli"/>
                <a:cs typeface="Muli"/>
                <a:sym typeface="Muli"/>
              </a:defRPr>
            </a:lvl7pPr>
            <a:lvl8pPr lvl="7" rtl="0">
              <a:spcBef>
                <a:spcPts val="0"/>
              </a:spcBef>
              <a:spcAft>
                <a:spcPts val="0"/>
              </a:spcAft>
              <a:buNone/>
              <a:defRPr sz="4800">
                <a:solidFill>
                  <a:srgbClr val="FFFFFF"/>
                </a:solidFill>
                <a:latin typeface="Muli"/>
                <a:ea typeface="Muli"/>
                <a:cs typeface="Muli"/>
                <a:sym typeface="Muli"/>
              </a:defRPr>
            </a:lvl8pPr>
            <a:lvl9pPr lvl="8" rtl="0">
              <a:spcBef>
                <a:spcPts val="0"/>
              </a:spcBef>
              <a:spcAft>
                <a:spcPts val="0"/>
              </a:spcAft>
              <a:buNone/>
              <a:defRPr sz="4800">
                <a:solidFill>
                  <a:srgbClr val="FFFFFF"/>
                </a:solidFill>
                <a:latin typeface="Muli"/>
                <a:ea typeface="Muli"/>
                <a:cs typeface="Muli"/>
                <a:sym typeface="Muli"/>
              </a:defRPr>
            </a:lvl9pPr>
          </a:lstStyle>
          <a:p>
            <a:r>
              <a:rPr lang="en-US"/>
              <a:t>Click to edit Master title style</a:t>
            </a:r>
            <a:endParaRPr/>
          </a:p>
        </p:txBody>
      </p:sp>
      <p:sp>
        <p:nvSpPr>
          <p:cNvPr id="35" name="Google Shape;35;p4"/>
          <p:cNvSpPr txBox="1">
            <a:spLocks noGrp="1"/>
          </p:cNvSpPr>
          <p:nvPr>
            <p:ph type="subTitle" idx="1"/>
          </p:nvPr>
        </p:nvSpPr>
        <p:spPr>
          <a:xfrm>
            <a:off x="6284433" y="2829267"/>
            <a:ext cx="5658400" cy="52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9FC5E8"/>
                </a:solidFill>
                <a:latin typeface="Muli"/>
                <a:ea typeface="Muli"/>
                <a:cs typeface="Muli"/>
                <a:sym typeface="Muli"/>
              </a:defRPr>
            </a:lvl1pPr>
            <a:lvl2pPr lvl="1" rtl="0">
              <a:spcBef>
                <a:spcPts val="2133"/>
              </a:spcBef>
              <a:spcAft>
                <a:spcPts val="0"/>
              </a:spcAft>
              <a:buNone/>
              <a:defRPr>
                <a:solidFill>
                  <a:srgbClr val="9FC5E8"/>
                </a:solidFill>
                <a:latin typeface="Muli"/>
                <a:ea typeface="Muli"/>
                <a:cs typeface="Muli"/>
                <a:sym typeface="Muli"/>
              </a:defRPr>
            </a:lvl2pPr>
            <a:lvl3pPr lvl="2" rtl="0">
              <a:spcBef>
                <a:spcPts val="2133"/>
              </a:spcBef>
              <a:spcAft>
                <a:spcPts val="0"/>
              </a:spcAft>
              <a:buNone/>
              <a:defRPr>
                <a:solidFill>
                  <a:srgbClr val="9FC5E8"/>
                </a:solidFill>
                <a:latin typeface="Muli"/>
                <a:ea typeface="Muli"/>
                <a:cs typeface="Muli"/>
                <a:sym typeface="Muli"/>
              </a:defRPr>
            </a:lvl3pPr>
            <a:lvl4pPr lvl="3" rtl="0">
              <a:spcBef>
                <a:spcPts val="2133"/>
              </a:spcBef>
              <a:spcAft>
                <a:spcPts val="0"/>
              </a:spcAft>
              <a:buNone/>
              <a:defRPr>
                <a:solidFill>
                  <a:srgbClr val="9FC5E8"/>
                </a:solidFill>
                <a:latin typeface="Muli"/>
                <a:ea typeface="Muli"/>
                <a:cs typeface="Muli"/>
                <a:sym typeface="Muli"/>
              </a:defRPr>
            </a:lvl4pPr>
            <a:lvl5pPr lvl="4" rtl="0">
              <a:spcBef>
                <a:spcPts val="2133"/>
              </a:spcBef>
              <a:spcAft>
                <a:spcPts val="0"/>
              </a:spcAft>
              <a:buNone/>
              <a:defRPr>
                <a:solidFill>
                  <a:srgbClr val="9FC5E8"/>
                </a:solidFill>
                <a:latin typeface="Muli"/>
                <a:ea typeface="Muli"/>
                <a:cs typeface="Muli"/>
                <a:sym typeface="Muli"/>
              </a:defRPr>
            </a:lvl5pPr>
            <a:lvl6pPr lvl="5" rtl="0">
              <a:spcBef>
                <a:spcPts val="2133"/>
              </a:spcBef>
              <a:spcAft>
                <a:spcPts val="0"/>
              </a:spcAft>
              <a:buNone/>
              <a:defRPr>
                <a:solidFill>
                  <a:srgbClr val="9FC5E8"/>
                </a:solidFill>
                <a:latin typeface="Muli"/>
                <a:ea typeface="Muli"/>
                <a:cs typeface="Muli"/>
                <a:sym typeface="Muli"/>
              </a:defRPr>
            </a:lvl6pPr>
            <a:lvl7pPr lvl="6" rtl="0">
              <a:spcBef>
                <a:spcPts val="2133"/>
              </a:spcBef>
              <a:spcAft>
                <a:spcPts val="0"/>
              </a:spcAft>
              <a:buNone/>
              <a:defRPr>
                <a:solidFill>
                  <a:srgbClr val="9FC5E8"/>
                </a:solidFill>
                <a:latin typeface="Muli"/>
                <a:ea typeface="Muli"/>
                <a:cs typeface="Muli"/>
                <a:sym typeface="Muli"/>
              </a:defRPr>
            </a:lvl7pPr>
            <a:lvl8pPr lvl="7" rtl="0">
              <a:spcBef>
                <a:spcPts val="2133"/>
              </a:spcBef>
              <a:spcAft>
                <a:spcPts val="0"/>
              </a:spcAft>
              <a:buNone/>
              <a:defRPr>
                <a:solidFill>
                  <a:srgbClr val="9FC5E8"/>
                </a:solidFill>
                <a:latin typeface="Muli"/>
                <a:ea typeface="Muli"/>
                <a:cs typeface="Muli"/>
                <a:sym typeface="Muli"/>
              </a:defRPr>
            </a:lvl8pPr>
            <a:lvl9pPr lvl="8" rtl="0">
              <a:spcBef>
                <a:spcPts val="2133"/>
              </a:spcBef>
              <a:spcAft>
                <a:spcPts val="2133"/>
              </a:spcAft>
              <a:buNone/>
              <a:defRPr>
                <a:solidFill>
                  <a:srgbClr val="9FC5E8"/>
                </a:solidFill>
                <a:latin typeface="Muli"/>
                <a:ea typeface="Muli"/>
                <a:cs typeface="Muli"/>
                <a:sym typeface="Muli"/>
              </a:defRPr>
            </a:lvl9pPr>
          </a:lstStyle>
          <a:p>
            <a:r>
              <a:rPr lang="en-US"/>
              <a:t>Click to edit Master subtitle style</a:t>
            </a:r>
            <a:endParaRPr/>
          </a:p>
        </p:txBody>
      </p:sp>
      <p:sp>
        <p:nvSpPr>
          <p:cNvPr id="36" name="Google Shape;36;p4"/>
          <p:cNvSpPr txBox="1">
            <a:spLocks noGrp="1"/>
          </p:cNvSpPr>
          <p:nvPr>
            <p:ph type="subTitle" idx="2"/>
          </p:nvPr>
        </p:nvSpPr>
        <p:spPr>
          <a:xfrm>
            <a:off x="8592067" y="3337733"/>
            <a:ext cx="3350800" cy="5476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1733">
                <a:solidFill>
                  <a:srgbClr val="FFFFFF"/>
                </a:solidFill>
                <a:latin typeface="Muli"/>
                <a:ea typeface="Muli"/>
                <a:cs typeface="Muli"/>
                <a:sym typeface="Muli"/>
              </a:defRPr>
            </a:lvl1pPr>
            <a:lvl2pPr lvl="1" algn="r">
              <a:spcBef>
                <a:spcPts val="2133"/>
              </a:spcBef>
              <a:spcAft>
                <a:spcPts val="0"/>
              </a:spcAft>
              <a:buNone/>
              <a:defRPr sz="1733">
                <a:solidFill>
                  <a:srgbClr val="FFFFFF"/>
                </a:solidFill>
                <a:latin typeface="Muli"/>
                <a:ea typeface="Muli"/>
                <a:cs typeface="Muli"/>
                <a:sym typeface="Muli"/>
              </a:defRPr>
            </a:lvl2pPr>
            <a:lvl3pPr lvl="2" algn="r">
              <a:spcBef>
                <a:spcPts val="2133"/>
              </a:spcBef>
              <a:spcAft>
                <a:spcPts val="0"/>
              </a:spcAft>
              <a:buNone/>
              <a:defRPr sz="1733">
                <a:solidFill>
                  <a:srgbClr val="FFFFFF"/>
                </a:solidFill>
                <a:latin typeface="Muli"/>
                <a:ea typeface="Muli"/>
                <a:cs typeface="Muli"/>
                <a:sym typeface="Muli"/>
              </a:defRPr>
            </a:lvl3pPr>
            <a:lvl4pPr lvl="3" algn="r">
              <a:spcBef>
                <a:spcPts val="2133"/>
              </a:spcBef>
              <a:spcAft>
                <a:spcPts val="0"/>
              </a:spcAft>
              <a:buNone/>
              <a:defRPr sz="1733">
                <a:solidFill>
                  <a:srgbClr val="FFFFFF"/>
                </a:solidFill>
                <a:latin typeface="Muli"/>
                <a:ea typeface="Muli"/>
                <a:cs typeface="Muli"/>
                <a:sym typeface="Muli"/>
              </a:defRPr>
            </a:lvl4pPr>
            <a:lvl5pPr lvl="4" algn="r">
              <a:spcBef>
                <a:spcPts val="2133"/>
              </a:spcBef>
              <a:spcAft>
                <a:spcPts val="0"/>
              </a:spcAft>
              <a:buNone/>
              <a:defRPr sz="1733">
                <a:solidFill>
                  <a:srgbClr val="FFFFFF"/>
                </a:solidFill>
                <a:latin typeface="Muli"/>
                <a:ea typeface="Muli"/>
                <a:cs typeface="Muli"/>
                <a:sym typeface="Muli"/>
              </a:defRPr>
            </a:lvl5pPr>
            <a:lvl6pPr lvl="5" algn="r">
              <a:spcBef>
                <a:spcPts val="2133"/>
              </a:spcBef>
              <a:spcAft>
                <a:spcPts val="0"/>
              </a:spcAft>
              <a:buNone/>
              <a:defRPr sz="1733">
                <a:solidFill>
                  <a:srgbClr val="FFFFFF"/>
                </a:solidFill>
                <a:latin typeface="Muli"/>
                <a:ea typeface="Muli"/>
                <a:cs typeface="Muli"/>
                <a:sym typeface="Muli"/>
              </a:defRPr>
            </a:lvl6pPr>
            <a:lvl7pPr lvl="6" algn="r">
              <a:spcBef>
                <a:spcPts val="2133"/>
              </a:spcBef>
              <a:spcAft>
                <a:spcPts val="0"/>
              </a:spcAft>
              <a:buNone/>
              <a:defRPr sz="1733">
                <a:solidFill>
                  <a:srgbClr val="FFFFFF"/>
                </a:solidFill>
                <a:latin typeface="Muli"/>
                <a:ea typeface="Muli"/>
                <a:cs typeface="Muli"/>
                <a:sym typeface="Muli"/>
              </a:defRPr>
            </a:lvl7pPr>
            <a:lvl8pPr lvl="7" algn="r">
              <a:spcBef>
                <a:spcPts val="2133"/>
              </a:spcBef>
              <a:spcAft>
                <a:spcPts val="0"/>
              </a:spcAft>
              <a:buNone/>
              <a:defRPr sz="1733">
                <a:solidFill>
                  <a:srgbClr val="FFFFFF"/>
                </a:solidFill>
                <a:latin typeface="Muli"/>
                <a:ea typeface="Muli"/>
                <a:cs typeface="Muli"/>
                <a:sym typeface="Muli"/>
              </a:defRPr>
            </a:lvl8pPr>
            <a:lvl9pPr lvl="8" algn="r">
              <a:spcBef>
                <a:spcPts val="2133"/>
              </a:spcBef>
              <a:spcAft>
                <a:spcPts val="2133"/>
              </a:spcAft>
              <a:buNone/>
              <a:defRPr sz="1733">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20344856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1 1" preserve="1">
  <p:cSld name="Title slide 1 1 1">
    <p:bg>
      <p:bgPr>
        <a:noFill/>
        <a:effectLst/>
      </p:bgPr>
    </p:bg>
    <p:spTree>
      <p:nvGrpSpPr>
        <p:cNvPr id="1" name="Shape 37"/>
        <p:cNvGrpSpPr/>
        <p:nvPr/>
      </p:nvGrpSpPr>
      <p:grpSpPr>
        <a:xfrm>
          <a:off x="0" y="0"/>
          <a:ext cx="0" cy="0"/>
          <a:chOff x="0" y="0"/>
          <a:chExt cx="0" cy="0"/>
        </a:xfrm>
      </p:grpSpPr>
      <p:sp>
        <p:nvSpPr>
          <p:cNvPr id="38" name="Google Shape;38;p5"/>
          <p:cNvSpPr/>
          <p:nvPr/>
        </p:nvSpPr>
        <p:spPr>
          <a:xfrm rot="10800000" flipH="1">
            <a:off x="1872033" y="621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9" name="Google Shape;39;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40" name="Google Shape;40;p5"/>
          <p:cNvSpPr/>
          <p:nvPr/>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41" name="Google Shape;41;p5"/>
          <p:cNvSpPr/>
          <p:nvPr/>
        </p:nvSpPr>
        <p:spPr>
          <a:xfrm>
            <a:off x="0" y="621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42" name="Google Shape;42;p5"/>
          <p:cNvSpPr txBox="1">
            <a:spLocks noGrp="1"/>
          </p:cNvSpPr>
          <p:nvPr>
            <p:ph type="title"/>
          </p:nvPr>
        </p:nvSpPr>
        <p:spPr>
          <a:xfrm>
            <a:off x="3478433" y="1004933"/>
            <a:ext cx="8566000" cy="10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solidFill>
                  <a:srgbClr val="FFFFFF"/>
                </a:solidFill>
                <a:latin typeface="Muli"/>
                <a:ea typeface="Muli"/>
                <a:cs typeface="Muli"/>
                <a:sym typeface="Muli"/>
              </a:defRPr>
            </a:lvl1pPr>
            <a:lvl2pPr lvl="1" rtl="0">
              <a:spcBef>
                <a:spcPts val="0"/>
              </a:spcBef>
              <a:spcAft>
                <a:spcPts val="0"/>
              </a:spcAft>
              <a:buNone/>
              <a:defRPr sz="4800">
                <a:solidFill>
                  <a:srgbClr val="FFFFFF"/>
                </a:solidFill>
                <a:latin typeface="Muli"/>
                <a:ea typeface="Muli"/>
                <a:cs typeface="Muli"/>
                <a:sym typeface="Muli"/>
              </a:defRPr>
            </a:lvl2pPr>
            <a:lvl3pPr lvl="2" rtl="0">
              <a:spcBef>
                <a:spcPts val="0"/>
              </a:spcBef>
              <a:spcAft>
                <a:spcPts val="0"/>
              </a:spcAft>
              <a:buNone/>
              <a:defRPr sz="4800">
                <a:solidFill>
                  <a:srgbClr val="FFFFFF"/>
                </a:solidFill>
                <a:latin typeface="Muli"/>
                <a:ea typeface="Muli"/>
                <a:cs typeface="Muli"/>
                <a:sym typeface="Muli"/>
              </a:defRPr>
            </a:lvl3pPr>
            <a:lvl4pPr lvl="3" rtl="0">
              <a:spcBef>
                <a:spcPts val="0"/>
              </a:spcBef>
              <a:spcAft>
                <a:spcPts val="0"/>
              </a:spcAft>
              <a:buNone/>
              <a:defRPr sz="4800">
                <a:solidFill>
                  <a:srgbClr val="FFFFFF"/>
                </a:solidFill>
                <a:latin typeface="Muli"/>
                <a:ea typeface="Muli"/>
                <a:cs typeface="Muli"/>
                <a:sym typeface="Muli"/>
              </a:defRPr>
            </a:lvl4pPr>
            <a:lvl5pPr lvl="4" rtl="0">
              <a:spcBef>
                <a:spcPts val="0"/>
              </a:spcBef>
              <a:spcAft>
                <a:spcPts val="0"/>
              </a:spcAft>
              <a:buNone/>
              <a:defRPr sz="4800">
                <a:solidFill>
                  <a:srgbClr val="FFFFFF"/>
                </a:solidFill>
                <a:latin typeface="Muli"/>
                <a:ea typeface="Muli"/>
                <a:cs typeface="Muli"/>
                <a:sym typeface="Muli"/>
              </a:defRPr>
            </a:lvl5pPr>
            <a:lvl6pPr lvl="5" rtl="0">
              <a:spcBef>
                <a:spcPts val="0"/>
              </a:spcBef>
              <a:spcAft>
                <a:spcPts val="0"/>
              </a:spcAft>
              <a:buNone/>
              <a:defRPr sz="4800">
                <a:solidFill>
                  <a:srgbClr val="FFFFFF"/>
                </a:solidFill>
                <a:latin typeface="Muli"/>
                <a:ea typeface="Muli"/>
                <a:cs typeface="Muli"/>
                <a:sym typeface="Muli"/>
              </a:defRPr>
            </a:lvl6pPr>
            <a:lvl7pPr lvl="6" rtl="0">
              <a:spcBef>
                <a:spcPts val="0"/>
              </a:spcBef>
              <a:spcAft>
                <a:spcPts val="0"/>
              </a:spcAft>
              <a:buNone/>
              <a:defRPr sz="4800">
                <a:solidFill>
                  <a:srgbClr val="FFFFFF"/>
                </a:solidFill>
                <a:latin typeface="Muli"/>
                <a:ea typeface="Muli"/>
                <a:cs typeface="Muli"/>
                <a:sym typeface="Muli"/>
              </a:defRPr>
            </a:lvl7pPr>
            <a:lvl8pPr lvl="7" rtl="0">
              <a:spcBef>
                <a:spcPts val="0"/>
              </a:spcBef>
              <a:spcAft>
                <a:spcPts val="0"/>
              </a:spcAft>
              <a:buNone/>
              <a:defRPr sz="4800">
                <a:solidFill>
                  <a:srgbClr val="FFFFFF"/>
                </a:solidFill>
                <a:latin typeface="Muli"/>
                <a:ea typeface="Muli"/>
                <a:cs typeface="Muli"/>
                <a:sym typeface="Muli"/>
              </a:defRPr>
            </a:lvl8pPr>
            <a:lvl9pPr lvl="8" rtl="0">
              <a:spcBef>
                <a:spcPts val="0"/>
              </a:spcBef>
              <a:spcAft>
                <a:spcPts val="0"/>
              </a:spcAft>
              <a:buNone/>
              <a:defRPr sz="4800">
                <a:solidFill>
                  <a:srgbClr val="FFFFFF"/>
                </a:solidFill>
                <a:latin typeface="Muli"/>
                <a:ea typeface="Muli"/>
                <a:cs typeface="Muli"/>
                <a:sym typeface="Muli"/>
              </a:defRPr>
            </a:lvl9pPr>
          </a:lstStyle>
          <a:p>
            <a:r>
              <a:rPr lang="en-US"/>
              <a:t>Click to edit Master title style</a:t>
            </a:r>
            <a:endParaRPr/>
          </a:p>
        </p:txBody>
      </p:sp>
      <p:sp>
        <p:nvSpPr>
          <p:cNvPr id="43" name="Google Shape;43;p5"/>
          <p:cNvSpPr txBox="1">
            <a:spLocks noGrp="1"/>
          </p:cNvSpPr>
          <p:nvPr>
            <p:ph type="subTitle" idx="1"/>
          </p:nvPr>
        </p:nvSpPr>
        <p:spPr>
          <a:xfrm>
            <a:off x="6386033" y="1813267"/>
            <a:ext cx="5658400" cy="52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9FC5E8"/>
                </a:solidFill>
                <a:latin typeface="Muli"/>
                <a:ea typeface="Muli"/>
                <a:cs typeface="Muli"/>
                <a:sym typeface="Muli"/>
              </a:defRPr>
            </a:lvl1pPr>
            <a:lvl2pPr lvl="1" rtl="0">
              <a:spcBef>
                <a:spcPts val="2133"/>
              </a:spcBef>
              <a:spcAft>
                <a:spcPts val="0"/>
              </a:spcAft>
              <a:buNone/>
              <a:defRPr>
                <a:solidFill>
                  <a:srgbClr val="9FC5E8"/>
                </a:solidFill>
                <a:latin typeface="Muli"/>
                <a:ea typeface="Muli"/>
                <a:cs typeface="Muli"/>
                <a:sym typeface="Muli"/>
              </a:defRPr>
            </a:lvl2pPr>
            <a:lvl3pPr lvl="2" rtl="0">
              <a:spcBef>
                <a:spcPts val="2133"/>
              </a:spcBef>
              <a:spcAft>
                <a:spcPts val="0"/>
              </a:spcAft>
              <a:buNone/>
              <a:defRPr>
                <a:solidFill>
                  <a:srgbClr val="9FC5E8"/>
                </a:solidFill>
                <a:latin typeface="Muli"/>
                <a:ea typeface="Muli"/>
                <a:cs typeface="Muli"/>
                <a:sym typeface="Muli"/>
              </a:defRPr>
            </a:lvl3pPr>
            <a:lvl4pPr lvl="3" rtl="0">
              <a:spcBef>
                <a:spcPts val="2133"/>
              </a:spcBef>
              <a:spcAft>
                <a:spcPts val="0"/>
              </a:spcAft>
              <a:buNone/>
              <a:defRPr>
                <a:solidFill>
                  <a:srgbClr val="9FC5E8"/>
                </a:solidFill>
                <a:latin typeface="Muli"/>
                <a:ea typeface="Muli"/>
                <a:cs typeface="Muli"/>
                <a:sym typeface="Muli"/>
              </a:defRPr>
            </a:lvl4pPr>
            <a:lvl5pPr lvl="4" rtl="0">
              <a:spcBef>
                <a:spcPts val="2133"/>
              </a:spcBef>
              <a:spcAft>
                <a:spcPts val="0"/>
              </a:spcAft>
              <a:buNone/>
              <a:defRPr>
                <a:solidFill>
                  <a:srgbClr val="9FC5E8"/>
                </a:solidFill>
                <a:latin typeface="Muli"/>
                <a:ea typeface="Muli"/>
                <a:cs typeface="Muli"/>
                <a:sym typeface="Muli"/>
              </a:defRPr>
            </a:lvl5pPr>
            <a:lvl6pPr lvl="5" rtl="0">
              <a:spcBef>
                <a:spcPts val="2133"/>
              </a:spcBef>
              <a:spcAft>
                <a:spcPts val="0"/>
              </a:spcAft>
              <a:buNone/>
              <a:defRPr>
                <a:solidFill>
                  <a:srgbClr val="9FC5E8"/>
                </a:solidFill>
                <a:latin typeface="Muli"/>
                <a:ea typeface="Muli"/>
                <a:cs typeface="Muli"/>
                <a:sym typeface="Muli"/>
              </a:defRPr>
            </a:lvl6pPr>
            <a:lvl7pPr lvl="6" rtl="0">
              <a:spcBef>
                <a:spcPts val="2133"/>
              </a:spcBef>
              <a:spcAft>
                <a:spcPts val="0"/>
              </a:spcAft>
              <a:buNone/>
              <a:defRPr>
                <a:solidFill>
                  <a:srgbClr val="9FC5E8"/>
                </a:solidFill>
                <a:latin typeface="Muli"/>
                <a:ea typeface="Muli"/>
                <a:cs typeface="Muli"/>
                <a:sym typeface="Muli"/>
              </a:defRPr>
            </a:lvl7pPr>
            <a:lvl8pPr lvl="7" rtl="0">
              <a:spcBef>
                <a:spcPts val="2133"/>
              </a:spcBef>
              <a:spcAft>
                <a:spcPts val="0"/>
              </a:spcAft>
              <a:buNone/>
              <a:defRPr>
                <a:solidFill>
                  <a:srgbClr val="9FC5E8"/>
                </a:solidFill>
                <a:latin typeface="Muli"/>
                <a:ea typeface="Muli"/>
                <a:cs typeface="Muli"/>
                <a:sym typeface="Muli"/>
              </a:defRPr>
            </a:lvl8pPr>
            <a:lvl9pPr lvl="8" rtl="0">
              <a:spcBef>
                <a:spcPts val="2133"/>
              </a:spcBef>
              <a:spcAft>
                <a:spcPts val="2133"/>
              </a:spcAft>
              <a:buNone/>
              <a:defRPr>
                <a:solidFill>
                  <a:srgbClr val="9FC5E8"/>
                </a:solidFill>
                <a:latin typeface="Muli"/>
                <a:ea typeface="Muli"/>
                <a:cs typeface="Muli"/>
                <a:sym typeface="Muli"/>
              </a:defRPr>
            </a:lvl9pPr>
          </a:lstStyle>
          <a:p>
            <a:r>
              <a:rPr lang="en-US"/>
              <a:t>Click to edit Master subtitle style</a:t>
            </a:r>
            <a:endParaRPr/>
          </a:p>
        </p:txBody>
      </p:sp>
      <p:sp>
        <p:nvSpPr>
          <p:cNvPr id="44" name="Google Shape;44;p5"/>
          <p:cNvSpPr txBox="1">
            <a:spLocks noGrp="1"/>
          </p:cNvSpPr>
          <p:nvPr>
            <p:ph type="subTitle" idx="2"/>
          </p:nvPr>
        </p:nvSpPr>
        <p:spPr>
          <a:xfrm>
            <a:off x="8693667" y="2321733"/>
            <a:ext cx="3350800" cy="54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733">
                <a:solidFill>
                  <a:srgbClr val="FFFFFF"/>
                </a:solidFill>
                <a:latin typeface="Muli"/>
                <a:ea typeface="Muli"/>
                <a:cs typeface="Muli"/>
                <a:sym typeface="Muli"/>
              </a:defRPr>
            </a:lvl1pPr>
            <a:lvl2pPr lvl="1" algn="r" rtl="0">
              <a:spcBef>
                <a:spcPts val="2133"/>
              </a:spcBef>
              <a:spcAft>
                <a:spcPts val="0"/>
              </a:spcAft>
              <a:buNone/>
              <a:defRPr sz="1733">
                <a:solidFill>
                  <a:srgbClr val="FFFFFF"/>
                </a:solidFill>
                <a:latin typeface="Muli"/>
                <a:ea typeface="Muli"/>
                <a:cs typeface="Muli"/>
                <a:sym typeface="Muli"/>
              </a:defRPr>
            </a:lvl2pPr>
            <a:lvl3pPr lvl="2" algn="r" rtl="0">
              <a:spcBef>
                <a:spcPts val="2133"/>
              </a:spcBef>
              <a:spcAft>
                <a:spcPts val="0"/>
              </a:spcAft>
              <a:buNone/>
              <a:defRPr sz="1733">
                <a:solidFill>
                  <a:srgbClr val="FFFFFF"/>
                </a:solidFill>
                <a:latin typeface="Muli"/>
                <a:ea typeface="Muli"/>
                <a:cs typeface="Muli"/>
                <a:sym typeface="Muli"/>
              </a:defRPr>
            </a:lvl3pPr>
            <a:lvl4pPr lvl="3" algn="r" rtl="0">
              <a:spcBef>
                <a:spcPts val="2133"/>
              </a:spcBef>
              <a:spcAft>
                <a:spcPts val="0"/>
              </a:spcAft>
              <a:buNone/>
              <a:defRPr sz="1733">
                <a:solidFill>
                  <a:srgbClr val="FFFFFF"/>
                </a:solidFill>
                <a:latin typeface="Muli"/>
                <a:ea typeface="Muli"/>
                <a:cs typeface="Muli"/>
                <a:sym typeface="Muli"/>
              </a:defRPr>
            </a:lvl4pPr>
            <a:lvl5pPr lvl="4" algn="r" rtl="0">
              <a:spcBef>
                <a:spcPts val="2133"/>
              </a:spcBef>
              <a:spcAft>
                <a:spcPts val="0"/>
              </a:spcAft>
              <a:buNone/>
              <a:defRPr sz="1733">
                <a:solidFill>
                  <a:srgbClr val="FFFFFF"/>
                </a:solidFill>
                <a:latin typeface="Muli"/>
                <a:ea typeface="Muli"/>
                <a:cs typeface="Muli"/>
                <a:sym typeface="Muli"/>
              </a:defRPr>
            </a:lvl5pPr>
            <a:lvl6pPr lvl="5" algn="r" rtl="0">
              <a:spcBef>
                <a:spcPts val="2133"/>
              </a:spcBef>
              <a:spcAft>
                <a:spcPts val="0"/>
              </a:spcAft>
              <a:buNone/>
              <a:defRPr sz="1733">
                <a:solidFill>
                  <a:srgbClr val="FFFFFF"/>
                </a:solidFill>
                <a:latin typeface="Muli"/>
                <a:ea typeface="Muli"/>
                <a:cs typeface="Muli"/>
                <a:sym typeface="Muli"/>
              </a:defRPr>
            </a:lvl6pPr>
            <a:lvl7pPr lvl="6" algn="r" rtl="0">
              <a:spcBef>
                <a:spcPts val="2133"/>
              </a:spcBef>
              <a:spcAft>
                <a:spcPts val="0"/>
              </a:spcAft>
              <a:buNone/>
              <a:defRPr sz="1733">
                <a:solidFill>
                  <a:srgbClr val="FFFFFF"/>
                </a:solidFill>
                <a:latin typeface="Muli"/>
                <a:ea typeface="Muli"/>
                <a:cs typeface="Muli"/>
                <a:sym typeface="Muli"/>
              </a:defRPr>
            </a:lvl7pPr>
            <a:lvl8pPr lvl="7" algn="r" rtl="0">
              <a:spcBef>
                <a:spcPts val="2133"/>
              </a:spcBef>
              <a:spcAft>
                <a:spcPts val="0"/>
              </a:spcAft>
              <a:buNone/>
              <a:defRPr sz="1733">
                <a:solidFill>
                  <a:srgbClr val="FFFFFF"/>
                </a:solidFill>
                <a:latin typeface="Muli"/>
                <a:ea typeface="Muli"/>
                <a:cs typeface="Muli"/>
                <a:sym typeface="Muli"/>
              </a:defRPr>
            </a:lvl8pPr>
            <a:lvl9pPr lvl="8" algn="r" rtl="0">
              <a:spcBef>
                <a:spcPts val="2133"/>
              </a:spcBef>
              <a:spcAft>
                <a:spcPts val="2133"/>
              </a:spcAft>
              <a:buNone/>
              <a:defRPr sz="1733">
                <a:solidFill>
                  <a:srgbClr val="FFFFFF"/>
                </a:solidFill>
                <a:latin typeface="Muli"/>
                <a:ea typeface="Muli"/>
                <a:cs typeface="Muli"/>
                <a:sym typeface="Muli"/>
              </a:defRPr>
            </a:lvl9pPr>
          </a:lstStyle>
          <a:p>
            <a:r>
              <a:rPr lang="en-US"/>
              <a:t>Click to edit Master subtitle style</a:t>
            </a:r>
            <a:endParaRPr/>
          </a:p>
        </p:txBody>
      </p:sp>
      <p:sp>
        <p:nvSpPr>
          <p:cNvPr id="45" name="Google Shape;45;p5"/>
          <p:cNvSpPr/>
          <p:nvPr/>
        </p:nvSpPr>
        <p:spPr>
          <a:xfrm flipH="1">
            <a:off x="0" y="3398533"/>
            <a:ext cx="4162400" cy="1925200"/>
          </a:xfrm>
          <a:prstGeom prst="parallelogram">
            <a:avLst>
              <a:gd name="adj" fmla="val 96329"/>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6" name="Google Shape;46;p5"/>
          <p:cNvSpPr/>
          <p:nvPr/>
        </p:nvSpPr>
        <p:spPr>
          <a:xfrm rot="5400000">
            <a:off x="-1054533" y="1349700"/>
            <a:ext cx="4438800" cy="2329600"/>
          </a:xfrm>
          <a:prstGeom prst="triangle">
            <a:avLst>
              <a:gd name="adj" fmla="val 69864"/>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Tree>
    <p:extLst>
      <p:ext uri="{BB962C8B-B14F-4D97-AF65-F5344CB8AC3E}">
        <p14:creationId xmlns:p14="http://schemas.microsoft.com/office/powerpoint/2010/main" val="41750402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49" name="Google Shape;49;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3564227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p:cSld name="Title slide 1 1">
    <p:bg>
      <p:bgPr>
        <a:noFill/>
        <a:effectLst/>
      </p:bgPr>
    </p:bg>
    <p:spTree>
      <p:nvGrpSpPr>
        <p:cNvPr id="1" name="Shape 25"/>
        <p:cNvGrpSpPr/>
        <p:nvPr/>
      </p:nvGrpSpPr>
      <p:grpSpPr>
        <a:xfrm>
          <a:off x="0" y="0"/>
          <a:ext cx="0" cy="0"/>
          <a:chOff x="0" y="0"/>
          <a:chExt cx="0" cy="0"/>
        </a:xfrm>
      </p:grpSpPr>
      <p:sp>
        <p:nvSpPr>
          <p:cNvPr id="26" name="Google Shape;26;p4"/>
          <p:cNvSpPr/>
          <p:nvPr/>
        </p:nvSpPr>
        <p:spPr>
          <a:xfrm rot="10800000">
            <a:off x="1872033" y="33985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27" name="Google Shape;27;p4"/>
          <p:cNvSpPr/>
          <p:nvPr/>
        </p:nvSpPr>
        <p:spPr>
          <a:xfrm rot="10800000" flipH="1">
            <a:off x="1872033" y="621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 name="Google Shape;28;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29" name="Google Shape;29;p4"/>
          <p:cNvSpPr/>
          <p:nvPr/>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0" name="Google Shape;30;p4"/>
          <p:cNvSpPr/>
          <p:nvPr/>
        </p:nvSpPr>
        <p:spPr>
          <a:xfrm>
            <a:off x="-7800" y="4705833"/>
            <a:ext cx="12207600" cy="1802800"/>
          </a:xfrm>
          <a:prstGeom prst="rect">
            <a:avLst/>
          </a:prstGeom>
          <a:solidFill>
            <a:srgbClr val="3844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1" name="Google Shape;31;p4"/>
          <p:cNvSpPr/>
          <p:nvPr/>
        </p:nvSpPr>
        <p:spPr>
          <a:xfrm>
            <a:off x="0" y="621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2" name="Google Shape;32;p4"/>
          <p:cNvSpPr/>
          <p:nvPr/>
        </p:nvSpPr>
        <p:spPr>
          <a:xfrm flipH="1">
            <a:off x="0" y="33985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33" name="Google Shape;33;p4"/>
          <p:cNvSpPr/>
          <p:nvPr/>
        </p:nvSpPr>
        <p:spPr>
          <a:xfrm rot="5400000">
            <a:off x="-1933533" y="2228700"/>
            <a:ext cx="6196800" cy="23296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34" name="Google Shape;34;p4"/>
          <p:cNvSpPr txBox="1">
            <a:spLocks noGrp="1"/>
          </p:cNvSpPr>
          <p:nvPr>
            <p:ph type="title"/>
          </p:nvPr>
        </p:nvSpPr>
        <p:spPr>
          <a:xfrm>
            <a:off x="3376833" y="2020933"/>
            <a:ext cx="8566000" cy="10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solidFill>
                  <a:srgbClr val="FFFFFF"/>
                </a:solidFill>
                <a:latin typeface="Muli"/>
                <a:ea typeface="Muli"/>
                <a:cs typeface="Muli"/>
                <a:sym typeface="Muli"/>
              </a:defRPr>
            </a:lvl1pPr>
            <a:lvl2pPr lvl="1" rtl="0">
              <a:spcBef>
                <a:spcPts val="0"/>
              </a:spcBef>
              <a:spcAft>
                <a:spcPts val="0"/>
              </a:spcAft>
              <a:buNone/>
              <a:defRPr sz="4800">
                <a:solidFill>
                  <a:srgbClr val="FFFFFF"/>
                </a:solidFill>
                <a:latin typeface="Muli"/>
                <a:ea typeface="Muli"/>
                <a:cs typeface="Muli"/>
                <a:sym typeface="Muli"/>
              </a:defRPr>
            </a:lvl2pPr>
            <a:lvl3pPr lvl="2" rtl="0">
              <a:spcBef>
                <a:spcPts val="0"/>
              </a:spcBef>
              <a:spcAft>
                <a:spcPts val="0"/>
              </a:spcAft>
              <a:buNone/>
              <a:defRPr sz="4800">
                <a:solidFill>
                  <a:srgbClr val="FFFFFF"/>
                </a:solidFill>
                <a:latin typeface="Muli"/>
                <a:ea typeface="Muli"/>
                <a:cs typeface="Muli"/>
                <a:sym typeface="Muli"/>
              </a:defRPr>
            </a:lvl3pPr>
            <a:lvl4pPr lvl="3" rtl="0">
              <a:spcBef>
                <a:spcPts val="0"/>
              </a:spcBef>
              <a:spcAft>
                <a:spcPts val="0"/>
              </a:spcAft>
              <a:buNone/>
              <a:defRPr sz="4800">
                <a:solidFill>
                  <a:srgbClr val="FFFFFF"/>
                </a:solidFill>
                <a:latin typeface="Muli"/>
                <a:ea typeface="Muli"/>
                <a:cs typeface="Muli"/>
                <a:sym typeface="Muli"/>
              </a:defRPr>
            </a:lvl4pPr>
            <a:lvl5pPr lvl="4" rtl="0">
              <a:spcBef>
                <a:spcPts val="0"/>
              </a:spcBef>
              <a:spcAft>
                <a:spcPts val="0"/>
              </a:spcAft>
              <a:buNone/>
              <a:defRPr sz="4800">
                <a:solidFill>
                  <a:srgbClr val="FFFFFF"/>
                </a:solidFill>
                <a:latin typeface="Muli"/>
                <a:ea typeface="Muli"/>
                <a:cs typeface="Muli"/>
                <a:sym typeface="Muli"/>
              </a:defRPr>
            </a:lvl5pPr>
            <a:lvl6pPr lvl="5" rtl="0">
              <a:spcBef>
                <a:spcPts val="0"/>
              </a:spcBef>
              <a:spcAft>
                <a:spcPts val="0"/>
              </a:spcAft>
              <a:buNone/>
              <a:defRPr sz="4800">
                <a:solidFill>
                  <a:srgbClr val="FFFFFF"/>
                </a:solidFill>
                <a:latin typeface="Muli"/>
                <a:ea typeface="Muli"/>
                <a:cs typeface="Muli"/>
                <a:sym typeface="Muli"/>
              </a:defRPr>
            </a:lvl6pPr>
            <a:lvl7pPr lvl="6" rtl="0">
              <a:spcBef>
                <a:spcPts val="0"/>
              </a:spcBef>
              <a:spcAft>
                <a:spcPts val="0"/>
              </a:spcAft>
              <a:buNone/>
              <a:defRPr sz="4800">
                <a:solidFill>
                  <a:srgbClr val="FFFFFF"/>
                </a:solidFill>
                <a:latin typeface="Muli"/>
                <a:ea typeface="Muli"/>
                <a:cs typeface="Muli"/>
                <a:sym typeface="Muli"/>
              </a:defRPr>
            </a:lvl7pPr>
            <a:lvl8pPr lvl="7" rtl="0">
              <a:spcBef>
                <a:spcPts val="0"/>
              </a:spcBef>
              <a:spcAft>
                <a:spcPts val="0"/>
              </a:spcAft>
              <a:buNone/>
              <a:defRPr sz="4800">
                <a:solidFill>
                  <a:srgbClr val="FFFFFF"/>
                </a:solidFill>
                <a:latin typeface="Muli"/>
                <a:ea typeface="Muli"/>
                <a:cs typeface="Muli"/>
                <a:sym typeface="Muli"/>
              </a:defRPr>
            </a:lvl8pPr>
            <a:lvl9pPr lvl="8" rtl="0">
              <a:spcBef>
                <a:spcPts val="0"/>
              </a:spcBef>
              <a:spcAft>
                <a:spcPts val="0"/>
              </a:spcAft>
              <a:buNone/>
              <a:defRPr sz="4800">
                <a:solidFill>
                  <a:srgbClr val="FFFFFF"/>
                </a:solidFill>
                <a:latin typeface="Muli"/>
                <a:ea typeface="Muli"/>
                <a:cs typeface="Muli"/>
                <a:sym typeface="Muli"/>
              </a:defRPr>
            </a:lvl9pPr>
          </a:lstStyle>
          <a:p>
            <a:r>
              <a:rPr lang="en-US"/>
              <a:t>Click to edit Master title style</a:t>
            </a:r>
            <a:endParaRPr/>
          </a:p>
        </p:txBody>
      </p:sp>
      <p:sp>
        <p:nvSpPr>
          <p:cNvPr id="35" name="Google Shape;35;p4"/>
          <p:cNvSpPr txBox="1">
            <a:spLocks noGrp="1"/>
          </p:cNvSpPr>
          <p:nvPr>
            <p:ph type="subTitle" idx="1"/>
          </p:nvPr>
        </p:nvSpPr>
        <p:spPr>
          <a:xfrm>
            <a:off x="6284433" y="2829267"/>
            <a:ext cx="5658400" cy="52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9FC5E8"/>
                </a:solidFill>
                <a:latin typeface="Muli"/>
                <a:ea typeface="Muli"/>
                <a:cs typeface="Muli"/>
                <a:sym typeface="Muli"/>
              </a:defRPr>
            </a:lvl1pPr>
            <a:lvl2pPr lvl="1" rtl="0">
              <a:spcBef>
                <a:spcPts val="2133"/>
              </a:spcBef>
              <a:spcAft>
                <a:spcPts val="0"/>
              </a:spcAft>
              <a:buNone/>
              <a:defRPr>
                <a:solidFill>
                  <a:srgbClr val="9FC5E8"/>
                </a:solidFill>
                <a:latin typeface="Muli"/>
                <a:ea typeface="Muli"/>
                <a:cs typeface="Muli"/>
                <a:sym typeface="Muli"/>
              </a:defRPr>
            </a:lvl2pPr>
            <a:lvl3pPr lvl="2" rtl="0">
              <a:spcBef>
                <a:spcPts val="2133"/>
              </a:spcBef>
              <a:spcAft>
                <a:spcPts val="0"/>
              </a:spcAft>
              <a:buNone/>
              <a:defRPr>
                <a:solidFill>
                  <a:srgbClr val="9FC5E8"/>
                </a:solidFill>
                <a:latin typeface="Muli"/>
                <a:ea typeface="Muli"/>
                <a:cs typeface="Muli"/>
                <a:sym typeface="Muli"/>
              </a:defRPr>
            </a:lvl3pPr>
            <a:lvl4pPr lvl="3" rtl="0">
              <a:spcBef>
                <a:spcPts val="2133"/>
              </a:spcBef>
              <a:spcAft>
                <a:spcPts val="0"/>
              </a:spcAft>
              <a:buNone/>
              <a:defRPr>
                <a:solidFill>
                  <a:srgbClr val="9FC5E8"/>
                </a:solidFill>
                <a:latin typeface="Muli"/>
                <a:ea typeface="Muli"/>
                <a:cs typeface="Muli"/>
                <a:sym typeface="Muli"/>
              </a:defRPr>
            </a:lvl4pPr>
            <a:lvl5pPr lvl="4" rtl="0">
              <a:spcBef>
                <a:spcPts val="2133"/>
              </a:spcBef>
              <a:spcAft>
                <a:spcPts val="0"/>
              </a:spcAft>
              <a:buNone/>
              <a:defRPr>
                <a:solidFill>
                  <a:srgbClr val="9FC5E8"/>
                </a:solidFill>
                <a:latin typeface="Muli"/>
                <a:ea typeface="Muli"/>
                <a:cs typeface="Muli"/>
                <a:sym typeface="Muli"/>
              </a:defRPr>
            </a:lvl5pPr>
            <a:lvl6pPr lvl="5" rtl="0">
              <a:spcBef>
                <a:spcPts val="2133"/>
              </a:spcBef>
              <a:spcAft>
                <a:spcPts val="0"/>
              </a:spcAft>
              <a:buNone/>
              <a:defRPr>
                <a:solidFill>
                  <a:srgbClr val="9FC5E8"/>
                </a:solidFill>
                <a:latin typeface="Muli"/>
                <a:ea typeface="Muli"/>
                <a:cs typeface="Muli"/>
                <a:sym typeface="Muli"/>
              </a:defRPr>
            </a:lvl6pPr>
            <a:lvl7pPr lvl="6" rtl="0">
              <a:spcBef>
                <a:spcPts val="2133"/>
              </a:spcBef>
              <a:spcAft>
                <a:spcPts val="0"/>
              </a:spcAft>
              <a:buNone/>
              <a:defRPr>
                <a:solidFill>
                  <a:srgbClr val="9FC5E8"/>
                </a:solidFill>
                <a:latin typeface="Muli"/>
                <a:ea typeface="Muli"/>
                <a:cs typeface="Muli"/>
                <a:sym typeface="Muli"/>
              </a:defRPr>
            </a:lvl7pPr>
            <a:lvl8pPr lvl="7" rtl="0">
              <a:spcBef>
                <a:spcPts val="2133"/>
              </a:spcBef>
              <a:spcAft>
                <a:spcPts val="0"/>
              </a:spcAft>
              <a:buNone/>
              <a:defRPr>
                <a:solidFill>
                  <a:srgbClr val="9FC5E8"/>
                </a:solidFill>
                <a:latin typeface="Muli"/>
                <a:ea typeface="Muli"/>
                <a:cs typeface="Muli"/>
                <a:sym typeface="Muli"/>
              </a:defRPr>
            </a:lvl8pPr>
            <a:lvl9pPr lvl="8" rtl="0">
              <a:spcBef>
                <a:spcPts val="2133"/>
              </a:spcBef>
              <a:spcAft>
                <a:spcPts val="2133"/>
              </a:spcAft>
              <a:buNone/>
              <a:defRPr>
                <a:solidFill>
                  <a:srgbClr val="9FC5E8"/>
                </a:solidFill>
                <a:latin typeface="Muli"/>
                <a:ea typeface="Muli"/>
                <a:cs typeface="Muli"/>
                <a:sym typeface="Muli"/>
              </a:defRPr>
            </a:lvl9pPr>
          </a:lstStyle>
          <a:p>
            <a:r>
              <a:rPr lang="en-US"/>
              <a:t>Click to edit Master subtitle style</a:t>
            </a:r>
            <a:endParaRPr/>
          </a:p>
        </p:txBody>
      </p:sp>
      <p:sp>
        <p:nvSpPr>
          <p:cNvPr id="36" name="Google Shape;36;p4"/>
          <p:cNvSpPr txBox="1">
            <a:spLocks noGrp="1"/>
          </p:cNvSpPr>
          <p:nvPr>
            <p:ph type="subTitle" idx="2"/>
          </p:nvPr>
        </p:nvSpPr>
        <p:spPr>
          <a:xfrm>
            <a:off x="8592067" y="3337733"/>
            <a:ext cx="3350800" cy="5476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1733">
                <a:solidFill>
                  <a:srgbClr val="FFFFFF"/>
                </a:solidFill>
                <a:latin typeface="Muli"/>
                <a:ea typeface="Muli"/>
                <a:cs typeface="Muli"/>
                <a:sym typeface="Muli"/>
              </a:defRPr>
            </a:lvl1pPr>
            <a:lvl2pPr lvl="1" algn="r">
              <a:spcBef>
                <a:spcPts val="2133"/>
              </a:spcBef>
              <a:spcAft>
                <a:spcPts val="0"/>
              </a:spcAft>
              <a:buNone/>
              <a:defRPr sz="1733">
                <a:solidFill>
                  <a:srgbClr val="FFFFFF"/>
                </a:solidFill>
                <a:latin typeface="Muli"/>
                <a:ea typeface="Muli"/>
                <a:cs typeface="Muli"/>
                <a:sym typeface="Muli"/>
              </a:defRPr>
            </a:lvl2pPr>
            <a:lvl3pPr lvl="2" algn="r">
              <a:spcBef>
                <a:spcPts val="2133"/>
              </a:spcBef>
              <a:spcAft>
                <a:spcPts val="0"/>
              </a:spcAft>
              <a:buNone/>
              <a:defRPr sz="1733">
                <a:solidFill>
                  <a:srgbClr val="FFFFFF"/>
                </a:solidFill>
                <a:latin typeface="Muli"/>
                <a:ea typeface="Muli"/>
                <a:cs typeface="Muli"/>
                <a:sym typeface="Muli"/>
              </a:defRPr>
            </a:lvl3pPr>
            <a:lvl4pPr lvl="3" algn="r">
              <a:spcBef>
                <a:spcPts val="2133"/>
              </a:spcBef>
              <a:spcAft>
                <a:spcPts val="0"/>
              </a:spcAft>
              <a:buNone/>
              <a:defRPr sz="1733">
                <a:solidFill>
                  <a:srgbClr val="FFFFFF"/>
                </a:solidFill>
                <a:latin typeface="Muli"/>
                <a:ea typeface="Muli"/>
                <a:cs typeface="Muli"/>
                <a:sym typeface="Muli"/>
              </a:defRPr>
            </a:lvl4pPr>
            <a:lvl5pPr lvl="4" algn="r">
              <a:spcBef>
                <a:spcPts val="2133"/>
              </a:spcBef>
              <a:spcAft>
                <a:spcPts val="0"/>
              </a:spcAft>
              <a:buNone/>
              <a:defRPr sz="1733">
                <a:solidFill>
                  <a:srgbClr val="FFFFFF"/>
                </a:solidFill>
                <a:latin typeface="Muli"/>
                <a:ea typeface="Muli"/>
                <a:cs typeface="Muli"/>
                <a:sym typeface="Muli"/>
              </a:defRPr>
            </a:lvl5pPr>
            <a:lvl6pPr lvl="5" algn="r">
              <a:spcBef>
                <a:spcPts val="2133"/>
              </a:spcBef>
              <a:spcAft>
                <a:spcPts val="0"/>
              </a:spcAft>
              <a:buNone/>
              <a:defRPr sz="1733">
                <a:solidFill>
                  <a:srgbClr val="FFFFFF"/>
                </a:solidFill>
                <a:latin typeface="Muli"/>
                <a:ea typeface="Muli"/>
                <a:cs typeface="Muli"/>
                <a:sym typeface="Muli"/>
              </a:defRPr>
            </a:lvl6pPr>
            <a:lvl7pPr lvl="6" algn="r">
              <a:spcBef>
                <a:spcPts val="2133"/>
              </a:spcBef>
              <a:spcAft>
                <a:spcPts val="0"/>
              </a:spcAft>
              <a:buNone/>
              <a:defRPr sz="1733">
                <a:solidFill>
                  <a:srgbClr val="FFFFFF"/>
                </a:solidFill>
                <a:latin typeface="Muli"/>
                <a:ea typeface="Muli"/>
                <a:cs typeface="Muli"/>
                <a:sym typeface="Muli"/>
              </a:defRPr>
            </a:lvl7pPr>
            <a:lvl8pPr lvl="7" algn="r">
              <a:spcBef>
                <a:spcPts val="2133"/>
              </a:spcBef>
              <a:spcAft>
                <a:spcPts val="0"/>
              </a:spcAft>
              <a:buNone/>
              <a:defRPr sz="1733">
                <a:solidFill>
                  <a:srgbClr val="FFFFFF"/>
                </a:solidFill>
                <a:latin typeface="Muli"/>
                <a:ea typeface="Muli"/>
                <a:cs typeface="Muli"/>
                <a:sym typeface="Muli"/>
              </a:defRPr>
            </a:lvl8pPr>
            <a:lvl9pPr lvl="8" algn="r">
              <a:spcBef>
                <a:spcPts val="2133"/>
              </a:spcBef>
              <a:spcAft>
                <a:spcPts val="2133"/>
              </a:spcAft>
              <a:buNone/>
              <a:defRPr sz="1733">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11671835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reserve="1">
  <p:cSld name="Section header 1">
    <p:spTree>
      <p:nvGrpSpPr>
        <p:cNvPr id="1" name="Shape 50"/>
        <p:cNvGrpSpPr/>
        <p:nvPr/>
      </p:nvGrpSpPr>
      <p:grpSpPr>
        <a:xfrm>
          <a:off x="0" y="0"/>
          <a:ext cx="0" cy="0"/>
          <a:chOff x="0" y="0"/>
          <a:chExt cx="0" cy="0"/>
        </a:xfrm>
      </p:grpSpPr>
      <p:sp>
        <p:nvSpPr>
          <p:cNvPr id="51" name="Google Shape;51;p7"/>
          <p:cNvSpPr/>
          <p:nvPr/>
        </p:nvSpPr>
        <p:spPr>
          <a:xfrm>
            <a:off x="9492133" y="0"/>
            <a:ext cx="2700000" cy="6858000"/>
          </a:xfrm>
          <a:prstGeom prst="rect">
            <a:avLst/>
          </a:prstGeom>
          <a:solidFill>
            <a:srgbClr val="85C4AC">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2" name="Google Shape;52;p7"/>
          <p:cNvSpPr/>
          <p:nvPr/>
        </p:nvSpPr>
        <p:spPr>
          <a:xfrm>
            <a:off x="0" y="0"/>
            <a:ext cx="2863600" cy="6858000"/>
          </a:xfrm>
          <a:prstGeom prst="rect">
            <a:avLst/>
          </a:prstGeom>
          <a:solidFill>
            <a:srgbClr val="68998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3" name="Google Shape;53;p7"/>
          <p:cNvSpPr/>
          <p:nvPr/>
        </p:nvSpPr>
        <p:spPr>
          <a:xfrm>
            <a:off x="2863600" y="0"/>
            <a:ext cx="3460000" cy="6858000"/>
          </a:xfrm>
          <a:prstGeom prst="rect">
            <a:avLst/>
          </a:prstGeom>
          <a:solidFill>
            <a:srgbClr val="74AB9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4" name="Google Shape;54;p7"/>
          <p:cNvSpPr/>
          <p:nvPr/>
        </p:nvSpPr>
        <p:spPr>
          <a:xfrm>
            <a:off x="6303333" y="0"/>
            <a:ext cx="3188800" cy="6858000"/>
          </a:xfrm>
          <a:prstGeom prst="rect">
            <a:avLst/>
          </a:prstGeom>
          <a:solidFill>
            <a:srgbClr val="7CB8A1">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5" name="Google Shape;55;p7"/>
          <p:cNvSpPr/>
          <p:nvPr/>
        </p:nvSpPr>
        <p:spPr>
          <a:xfrm rot="5400000">
            <a:off x="2713500" y="-142867"/>
            <a:ext cx="3190800" cy="8617600"/>
          </a:xfrm>
          <a:prstGeom prst="rect">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6" name="Google Shape;56;p7"/>
          <p:cNvSpPr/>
          <p:nvPr/>
        </p:nvSpPr>
        <p:spPr>
          <a:xfrm rot="5400000">
            <a:off x="7483700" y="3710733"/>
            <a:ext cx="3178400" cy="9104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7" name="Google Shape;57;p7"/>
          <p:cNvSpPr txBox="1">
            <a:spLocks noGrp="1"/>
          </p:cNvSpPr>
          <p:nvPr>
            <p:ph type="title"/>
          </p:nvPr>
        </p:nvSpPr>
        <p:spPr>
          <a:xfrm>
            <a:off x="718700"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64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r>
              <a:rPr lang="en-US"/>
              <a:t>Click to edit Master title style</a:t>
            </a:r>
            <a:endParaRPr/>
          </a:p>
        </p:txBody>
      </p:sp>
      <p:sp>
        <p:nvSpPr>
          <p:cNvPr id="58" name="Google Shape;58;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dirty="0"/>
          </a:p>
        </p:txBody>
      </p:sp>
      <p:sp>
        <p:nvSpPr>
          <p:cNvPr id="59" name="Google Shape;59;p7"/>
          <p:cNvSpPr txBox="1">
            <a:spLocks noGrp="1"/>
          </p:cNvSpPr>
          <p:nvPr>
            <p:ph type="subTitle" idx="1"/>
          </p:nvPr>
        </p:nvSpPr>
        <p:spPr>
          <a:xfrm>
            <a:off x="718700"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latin typeface="Muli"/>
                <a:ea typeface="Muli"/>
                <a:cs typeface="Muli"/>
                <a:sym typeface="Muli"/>
              </a:defRPr>
            </a:lvl1pPr>
            <a:lvl2pPr lvl="1">
              <a:spcBef>
                <a:spcPts val="2133"/>
              </a:spcBef>
              <a:spcAft>
                <a:spcPts val="0"/>
              </a:spcAft>
              <a:buNone/>
              <a:defRPr>
                <a:solidFill>
                  <a:srgbClr val="FFFFFF"/>
                </a:solidFill>
                <a:latin typeface="Muli"/>
                <a:ea typeface="Muli"/>
                <a:cs typeface="Muli"/>
                <a:sym typeface="Muli"/>
              </a:defRPr>
            </a:lvl2pPr>
            <a:lvl3pPr lvl="2">
              <a:spcBef>
                <a:spcPts val="2133"/>
              </a:spcBef>
              <a:spcAft>
                <a:spcPts val="0"/>
              </a:spcAft>
              <a:buNone/>
              <a:defRPr>
                <a:solidFill>
                  <a:srgbClr val="FFFFFF"/>
                </a:solidFill>
                <a:latin typeface="Muli"/>
                <a:ea typeface="Muli"/>
                <a:cs typeface="Muli"/>
                <a:sym typeface="Muli"/>
              </a:defRPr>
            </a:lvl3pPr>
            <a:lvl4pPr lvl="3">
              <a:spcBef>
                <a:spcPts val="2133"/>
              </a:spcBef>
              <a:spcAft>
                <a:spcPts val="0"/>
              </a:spcAft>
              <a:buNone/>
              <a:defRPr>
                <a:solidFill>
                  <a:srgbClr val="FFFFFF"/>
                </a:solidFill>
                <a:latin typeface="Muli"/>
                <a:ea typeface="Muli"/>
                <a:cs typeface="Muli"/>
                <a:sym typeface="Muli"/>
              </a:defRPr>
            </a:lvl4pPr>
            <a:lvl5pPr lvl="4">
              <a:spcBef>
                <a:spcPts val="2133"/>
              </a:spcBef>
              <a:spcAft>
                <a:spcPts val="0"/>
              </a:spcAft>
              <a:buNone/>
              <a:defRPr>
                <a:solidFill>
                  <a:srgbClr val="FFFFFF"/>
                </a:solidFill>
                <a:latin typeface="Muli"/>
                <a:ea typeface="Muli"/>
                <a:cs typeface="Muli"/>
                <a:sym typeface="Muli"/>
              </a:defRPr>
            </a:lvl5pPr>
            <a:lvl6pPr lvl="5">
              <a:spcBef>
                <a:spcPts val="2133"/>
              </a:spcBef>
              <a:spcAft>
                <a:spcPts val="0"/>
              </a:spcAft>
              <a:buNone/>
              <a:defRPr>
                <a:solidFill>
                  <a:srgbClr val="FFFFFF"/>
                </a:solidFill>
                <a:latin typeface="Muli"/>
                <a:ea typeface="Muli"/>
                <a:cs typeface="Muli"/>
                <a:sym typeface="Muli"/>
              </a:defRPr>
            </a:lvl6pPr>
            <a:lvl7pPr lvl="6">
              <a:spcBef>
                <a:spcPts val="2133"/>
              </a:spcBef>
              <a:spcAft>
                <a:spcPts val="0"/>
              </a:spcAft>
              <a:buNone/>
              <a:defRPr>
                <a:solidFill>
                  <a:srgbClr val="FFFFFF"/>
                </a:solidFill>
                <a:latin typeface="Muli"/>
                <a:ea typeface="Muli"/>
                <a:cs typeface="Muli"/>
                <a:sym typeface="Muli"/>
              </a:defRPr>
            </a:lvl7pPr>
            <a:lvl8pPr lvl="7">
              <a:spcBef>
                <a:spcPts val="2133"/>
              </a:spcBef>
              <a:spcAft>
                <a:spcPts val="0"/>
              </a:spcAft>
              <a:buNone/>
              <a:defRPr>
                <a:solidFill>
                  <a:srgbClr val="FFFFFF"/>
                </a:solidFill>
                <a:latin typeface="Muli"/>
                <a:ea typeface="Muli"/>
                <a:cs typeface="Muli"/>
                <a:sym typeface="Muli"/>
              </a:defRPr>
            </a:lvl8pPr>
            <a:lvl9pPr lvl="8">
              <a:spcBef>
                <a:spcPts val="2133"/>
              </a:spcBef>
              <a:spcAft>
                <a:spcPts val="2133"/>
              </a:spcAft>
              <a:buNone/>
              <a:defRPr>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325106084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1" preserve="1">
  <p:cSld name="Section header 1 1">
    <p:spTree>
      <p:nvGrpSpPr>
        <p:cNvPr id="1" name="Shape 60"/>
        <p:cNvGrpSpPr/>
        <p:nvPr/>
      </p:nvGrpSpPr>
      <p:grpSpPr>
        <a:xfrm>
          <a:off x="0" y="0"/>
          <a:ext cx="0" cy="0"/>
          <a:chOff x="0" y="0"/>
          <a:chExt cx="0" cy="0"/>
        </a:xfrm>
      </p:grpSpPr>
      <p:sp>
        <p:nvSpPr>
          <p:cNvPr id="61" name="Google Shape;61;p8"/>
          <p:cNvSpPr/>
          <p:nvPr/>
        </p:nvSpPr>
        <p:spPr>
          <a:xfrm>
            <a:off x="2863600" y="0"/>
            <a:ext cx="3460000" cy="6858000"/>
          </a:xfrm>
          <a:prstGeom prst="rect">
            <a:avLst/>
          </a:prstGeom>
          <a:solidFill>
            <a:srgbClr val="5477A7">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2" name="Google Shape;62;p8"/>
          <p:cNvSpPr/>
          <p:nvPr/>
        </p:nvSpPr>
        <p:spPr>
          <a:xfrm>
            <a:off x="0" y="0"/>
            <a:ext cx="2863600" cy="685800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3" name="Google Shape;63;p8"/>
          <p:cNvSpPr/>
          <p:nvPr/>
        </p:nvSpPr>
        <p:spPr>
          <a:xfrm>
            <a:off x="9492133" y="0"/>
            <a:ext cx="2700000" cy="68580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4" name="Google Shape;64;p8"/>
          <p:cNvSpPr/>
          <p:nvPr/>
        </p:nvSpPr>
        <p:spPr>
          <a:xfrm>
            <a:off x="6323600" y="0"/>
            <a:ext cx="3168400" cy="6858000"/>
          </a:xfrm>
          <a:prstGeom prst="rect">
            <a:avLst/>
          </a:prstGeom>
          <a:solidFill>
            <a:srgbClr val="5A7FB3">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6" name="Google Shape;66;p8"/>
          <p:cNvSpPr txBox="1">
            <a:spLocks noGrp="1"/>
          </p:cNvSpPr>
          <p:nvPr>
            <p:ph type="title"/>
          </p:nvPr>
        </p:nvSpPr>
        <p:spPr>
          <a:xfrm>
            <a:off x="718700"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64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r>
              <a:rPr lang="en-US" dirty="0"/>
              <a:t>Click to edit Master title style</a:t>
            </a:r>
            <a:endParaRPr dirty="0"/>
          </a:p>
        </p:txBody>
      </p:sp>
      <p:sp>
        <p:nvSpPr>
          <p:cNvPr id="67" name="Google Shape;6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dirty="0"/>
          </a:p>
        </p:txBody>
      </p:sp>
      <p:sp>
        <p:nvSpPr>
          <p:cNvPr id="68" name="Google Shape;68;p8"/>
          <p:cNvSpPr txBox="1">
            <a:spLocks noGrp="1"/>
          </p:cNvSpPr>
          <p:nvPr>
            <p:ph type="subTitle" idx="1"/>
          </p:nvPr>
        </p:nvSpPr>
        <p:spPr>
          <a:xfrm>
            <a:off x="718700"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r>
              <a:rPr lang="en-US"/>
              <a:t>Click to edit Master subtitle style</a:t>
            </a:r>
            <a:endParaRPr/>
          </a:p>
        </p:txBody>
      </p:sp>
    </p:spTree>
    <p:extLst>
      <p:ext uri="{BB962C8B-B14F-4D97-AF65-F5344CB8AC3E}">
        <p14:creationId xmlns:p14="http://schemas.microsoft.com/office/powerpoint/2010/main" val="22520158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r>
              <a:rPr lang="en-US"/>
              <a:t>Click to edit Master title style</a:t>
            </a:r>
            <a:endParaRPr/>
          </a:p>
        </p:txBody>
      </p:sp>
      <p:sp>
        <p:nvSpPr>
          <p:cNvPr id="83" name="Google Shape;83;p10"/>
          <p:cNvSpPr txBox="1">
            <a:spLocks noGrp="1"/>
          </p:cNvSpPr>
          <p:nvPr>
            <p:ph type="body" idx="1"/>
          </p:nvPr>
        </p:nvSpPr>
        <p:spPr>
          <a:xfrm>
            <a:off x="493967" y="1797867"/>
            <a:ext cx="112800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Font typeface="Muli"/>
              <a:buChar char="●"/>
              <a:defRPr>
                <a:latin typeface="Muli"/>
                <a:ea typeface="Muli"/>
                <a:cs typeface="Muli"/>
                <a:sym typeface="Muli"/>
              </a:defRPr>
            </a:lvl1pPr>
            <a:lvl2pPr marL="1219170" lvl="1" indent="-423323">
              <a:spcBef>
                <a:spcPts val="2133"/>
              </a:spcBef>
              <a:spcAft>
                <a:spcPts val="0"/>
              </a:spcAft>
              <a:buSzPts val="1400"/>
              <a:buFont typeface="Muli"/>
              <a:buChar char="○"/>
              <a:defRPr>
                <a:latin typeface="Muli"/>
                <a:ea typeface="Muli"/>
                <a:cs typeface="Muli"/>
                <a:sym typeface="Muli"/>
              </a:defRPr>
            </a:lvl2pPr>
            <a:lvl3pPr marL="1828754" lvl="2" indent="-423323">
              <a:spcBef>
                <a:spcPts val="2133"/>
              </a:spcBef>
              <a:spcAft>
                <a:spcPts val="0"/>
              </a:spcAft>
              <a:buSzPts val="1400"/>
              <a:buFont typeface="Muli"/>
              <a:buChar char="■"/>
              <a:defRPr>
                <a:latin typeface="Muli"/>
                <a:ea typeface="Muli"/>
                <a:cs typeface="Muli"/>
                <a:sym typeface="Muli"/>
              </a:defRPr>
            </a:lvl3pPr>
            <a:lvl4pPr marL="2438339" lvl="3" indent="-423323">
              <a:spcBef>
                <a:spcPts val="2133"/>
              </a:spcBef>
              <a:spcAft>
                <a:spcPts val="0"/>
              </a:spcAft>
              <a:buSzPts val="1400"/>
              <a:buFont typeface="Muli"/>
              <a:buChar char="●"/>
              <a:defRPr>
                <a:latin typeface="Muli"/>
                <a:ea typeface="Muli"/>
                <a:cs typeface="Muli"/>
                <a:sym typeface="Muli"/>
              </a:defRPr>
            </a:lvl4pPr>
            <a:lvl5pPr marL="3047924" lvl="4" indent="-423323">
              <a:spcBef>
                <a:spcPts val="2133"/>
              </a:spcBef>
              <a:spcAft>
                <a:spcPts val="0"/>
              </a:spcAft>
              <a:buSzPts val="1400"/>
              <a:buFont typeface="Muli"/>
              <a:buChar char="○"/>
              <a:defRPr>
                <a:latin typeface="Muli"/>
                <a:ea typeface="Muli"/>
                <a:cs typeface="Muli"/>
                <a:sym typeface="Muli"/>
              </a:defRPr>
            </a:lvl5pPr>
            <a:lvl6pPr marL="3657509" lvl="5" indent="-423323">
              <a:spcBef>
                <a:spcPts val="2133"/>
              </a:spcBef>
              <a:spcAft>
                <a:spcPts val="0"/>
              </a:spcAft>
              <a:buSzPts val="1400"/>
              <a:buFont typeface="Muli"/>
              <a:buChar char="■"/>
              <a:defRPr>
                <a:latin typeface="Muli"/>
                <a:ea typeface="Muli"/>
                <a:cs typeface="Muli"/>
                <a:sym typeface="Muli"/>
              </a:defRPr>
            </a:lvl6pPr>
            <a:lvl7pPr marL="4267093" lvl="6" indent="-423323">
              <a:spcBef>
                <a:spcPts val="2133"/>
              </a:spcBef>
              <a:spcAft>
                <a:spcPts val="0"/>
              </a:spcAft>
              <a:buSzPts val="1400"/>
              <a:buFont typeface="Muli"/>
              <a:buChar char="●"/>
              <a:defRPr>
                <a:latin typeface="Muli"/>
                <a:ea typeface="Muli"/>
                <a:cs typeface="Muli"/>
                <a:sym typeface="Muli"/>
              </a:defRPr>
            </a:lvl7pPr>
            <a:lvl8pPr marL="4876678" lvl="7" indent="-423323">
              <a:spcBef>
                <a:spcPts val="2133"/>
              </a:spcBef>
              <a:spcAft>
                <a:spcPts val="0"/>
              </a:spcAft>
              <a:buSzPts val="1400"/>
              <a:buFont typeface="Muli"/>
              <a:buChar char="○"/>
              <a:defRPr>
                <a:latin typeface="Muli"/>
                <a:ea typeface="Muli"/>
                <a:cs typeface="Muli"/>
                <a:sym typeface="Muli"/>
              </a:defRPr>
            </a:lvl8pPr>
            <a:lvl9pPr marL="5486263" lvl="8" indent="-423323">
              <a:spcBef>
                <a:spcPts val="2133"/>
              </a:spcBef>
              <a:spcAft>
                <a:spcPts val="2133"/>
              </a:spcAft>
              <a:buSzPts val="1400"/>
              <a:buFont typeface="Muli"/>
              <a:buChar char="■"/>
              <a:defRPr>
                <a:latin typeface="Muli"/>
                <a:ea typeface="Muli"/>
                <a:cs typeface="Muli"/>
                <a:sym typeface="Muli"/>
              </a:defRPr>
            </a:lvl9pPr>
          </a:lstStyle>
          <a:p>
            <a:pPr lvl="0"/>
            <a:r>
              <a:rPr lang="en-US"/>
              <a:t>Click to edit Master text styles</a:t>
            </a:r>
          </a:p>
        </p:txBody>
      </p:sp>
      <p:sp>
        <p:nvSpPr>
          <p:cNvPr id="84" name="Google Shape;8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grpSp>
        <p:nvGrpSpPr>
          <p:cNvPr id="85" name="Google Shape;85;p10"/>
          <p:cNvGrpSpPr/>
          <p:nvPr/>
        </p:nvGrpSpPr>
        <p:grpSpPr>
          <a:xfrm rot="-5400000">
            <a:off x="-63534" y="929169"/>
            <a:ext cx="866287" cy="92000"/>
            <a:chOff x="684763" y="3506750"/>
            <a:chExt cx="3536825" cy="69000"/>
          </a:xfrm>
        </p:grpSpPr>
        <p:sp>
          <p:nvSpPr>
            <p:cNvPr id="86" name="Google Shape;86;p1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7" name="Google Shape;87;p1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8" name="Google Shape;88;p10"/>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9" name="Google Shape;89;p1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sp>
        <p:nvSpPr>
          <p:cNvPr id="90" name="Google Shape;90;p10"/>
          <p:cNvSpPr txBox="1">
            <a:spLocks noGrp="1"/>
          </p:cNvSpPr>
          <p:nvPr>
            <p:ph type="subTitle" idx="2"/>
          </p:nvPr>
        </p:nvSpPr>
        <p:spPr>
          <a:xfrm>
            <a:off x="493977" y="1255367"/>
            <a:ext cx="11280000" cy="5248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119462390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reserve="1">
  <p:cSld name="Title and body 1">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r>
              <a:rPr lang="en-US"/>
              <a:t>Click to edit Master title style</a:t>
            </a:r>
            <a:endParaRPr/>
          </a:p>
        </p:txBody>
      </p:sp>
      <p:sp>
        <p:nvSpPr>
          <p:cNvPr id="93" name="Google Shape;93;p11"/>
          <p:cNvSpPr txBox="1">
            <a:spLocks noGrp="1"/>
          </p:cNvSpPr>
          <p:nvPr>
            <p:ph type="body" idx="1"/>
          </p:nvPr>
        </p:nvSpPr>
        <p:spPr>
          <a:xfrm>
            <a:off x="493967" y="1797867"/>
            <a:ext cx="51884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Muli"/>
              <a:buChar char="●"/>
              <a:defRPr>
                <a:latin typeface="Muli"/>
                <a:ea typeface="Muli"/>
                <a:cs typeface="Muli"/>
                <a:sym typeface="Muli"/>
              </a:defRPr>
            </a:lvl1pPr>
            <a:lvl2pPr marL="1219170" lvl="1" indent="-423323" rtl="0">
              <a:spcBef>
                <a:spcPts val="2133"/>
              </a:spcBef>
              <a:spcAft>
                <a:spcPts val="0"/>
              </a:spcAft>
              <a:buSzPts val="1400"/>
              <a:buFont typeface="Muli"/>
              <a:buChar char="○"/>
              <a:defRPr>
                <a:latin typeface="Muli"/>
                <a:ea typeface="Muli"/>
                <a:cs typeface="Muli"/>
                <a:sym typeface="Muli"/>
              </a:defRPr>
            </a:lvl2pPr>
            <a:lvl3pPr marL="1828754" lvl="2" indent="-423323" rtl="0">
              <a:spcBef>
                <a:spcPts val="2133"/>
              </a:spcBef>
              <a:spcAft>
                <a:spcPts val="0"/>
              </a:spcAft>
              <a:buSzPts val="1400"/>
              <a:buFont typeface="Muli"/>
              <a:buChar char="■"/>
              <a:defRPr>
                <a:latin typeface="Muli"/>
                <a:ea typeface="Muli"/>
                <a:cs typeface="Muli"/>
                <a:sym typeface="Muli"/>
              </a:defRPr>
            </a:lvl3pPr>
            <a:lvl4pPr marL="2438339" lvl="3" indent="-423323" rtl="0">
              <a:spcBef>
                <a:spcPts val="2133"/>
              </a:spcBef>
              <a:spcAft>
                <a:spcPts val="0"/>
              </a:spcAft>
              <a:buSzPts val="1400"/>
              <a:buFont typeface="Muli"/>
              <a:buChar char="●"/>
              <a:defRPr>
                <a:latin typeface="Muli"/>
                <a:ea typeface="Muli"/>
                <a:cs typeface="Muli"/>
                <a:sym typeface="Muli"/>
              </a:defRPr>
            </a:lvl4pPr>
            <a:lvl5pPr marL="3047924" lvl="4" indent="-423323" rtl="0">
              <a:spcBef>
                <a:spcPts val="2133"/>
              </a:spcBef>
              <a:spcAft>
                <a:spcPts val="0"/>
              </a:spcAft>
              <a:buSzPts val="1400"/>
              <a:buFont typeface="Muli"/>
              <a:buChar char="○"/>
              <a:defRPr>
                <a:latin typeface="Muli"/>
                <a:ea typeface="Muli"/>
                <a:cs typeface="Muli"/>
                <a:sym typeface="Muli"/>
              </a:defRPr>
            </a:lvl5pPr>
            <a:lvl6pPr marL="3657509" lvl="5" indent="-423323" rtl="0">
              <a:spcBef>
                <a:spcPts val="2133"/>
              </a:spcBef>
              <a:spcAft>
                <a:spcPts val="0"/>
              </a:spcAft>
              <a:buSzPts val="1400"/>
              <a:buFont typeface="Muli"/>
              <a:buChar char="■"/>
              <a:defRPr>
                <a:latin typeface="Muli"/>
                <a:ea typeface="Muli"/>
                <a:cs typeface="Muli"/>
                <a:sym typeface="Muli"/>
              </a:defRPr>
            </a:lvl6pPr>
            <a:lvl7pPr marL="4267093" lvl="6" indent="-423323" rtl="0">
              <a:spcBef>
                <a:spcPts val="2133"/>
              </a:spcBef>
              <a:spcAft>
                <a:spcPts val="0"/>
              </a:spcAft>
              <a:buSzPts val="1400"/>
              <a:buFont typeface="Muli"/>
              <a:buChar char="●"/>
              <a:defRPr>
                <a:latin typeface="Muli"/>
                <a:ea typeface="Muli"/>
                <a:cs typeface="Muli"/>
                <a:sym typeface="Muli"/>
              </a:defRPr>
            </a:lvl7pPr>
            <a:lvl8pPr marL="4876678" lvl="7" indent="-423323" rtl="0">
              <a:spcBef>
                <a:spcPts val="2133"/>
              </a:spcBef>
              <a:spcAft>
                <a:spcPts val="0"/>
              </a:spcAft>
              <a:buSzPts val="1400"/>
              <a:buFont typeface="Muli"/>
              <a:buChar char="○"/>
              <a:defRPr>
                <a:latin typeface="Muli"/>
                <a:ea typeface="Muli"/>
                <a:cs typeface="Muli"/>
                <a:sym typeface="Muli"/>
              </a:defRPr>
            </a:lvl8pPr>
            <a:lvl9pPr marL="5486263" lvl="8" indent="-423323" rtl="0">
              <a:spcBef>
                <a:spcPts val="2133"/>
              </a:spcBef>
              <a:spcAft>
                <a:spcPts val="2133"/>
              </a:spcAft>
              <a:buSzPts val="1400"/>
              <a:buFont typeface="Muli"/>
              <a:buChar char="■"/>
              <a:defRPr>
                <a:latin typeface="Muli"/>
                <a:ea typeface="Muli"/>
                <a:cs typeface="Muli"/>
                <a:sym typeface="Muli"/>
              </a:defRPr>
            </a:lvl9pPr>
          </a:lstStyle>
          <a:p>
            <a:pPr lvl="0"/>
            <a:r>
              <a:rPr lang="en-US"/>
              <a:t>Click to edit Master text styles</a:t>
            </a:r>
          </a:p>
        </p:txBody>
      </p:sp>
      <p:sp>
        <p:nvSpPr>
          <p:cNvPr id="94" name="Google Shape;94;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grpSp>
        <p:nvGrpSpPr>
          <p:cNvPr id="95" name="Google Shape;95;p11"/>
          <p:cNvGrpSpPr/>
          <p:nvPr/>
        </p:nvGrpSpPr>
        <p:grpSpPr>
          <a:xfrm rot="-5400000">
            <a:off x="-63534" y="929169"/>
            <a:ext cx="866287" cy="92000"/>
            <a:chOff x="684763" y="3506750"/>
            <a:chExt cx="3536825" cy="69000"/>
          </a:xfrm>
        </p:grpSpPr>
        <p:sp>
          <p:nvSpPr>
            <p:cNvPr id="96" name="Google Shape;96;p11"/>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97" name="Google Shape;97;p11"/>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98" name="Google Shape;98;p11"/>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99" name="Google Shape;99;p11"/>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sp>
        <p:nvSpPr>
          <p:cNvPr id="100" name="Google Shape;100;p11"/>
          <p:cNvSpPr txBox="1">
            <a:spLocks noGrp="1"/>
          </p:cNvSpPr>
          <p:nvPr>
            <p:ph type="subTitle" idx="2"/>
          </p:nvPr>
        </p:nvSpPr>
        <p:spPr>
          <a:xfrm>
            <a:off x="493977" y="1255367"/>
            <a:ext cx="1128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
        <p:nvSpPr>
          <p:cNvPr id="101" name="Google Shape;101;p11"/>
          <p:cNvSpPr txBox="1">
            <a:spLocks noGrp="1"/>
          </p:cNvSpPr>
          <p:nvPr>
            <p:ph type="body" idx="3"/>
          </p:nvPr>
        </p:nvSpPr>
        <p:spPr>
          <a:xfrm>
            <a:off x="6108200" y="1797867"/>
            <a:ext cx="51884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Muli"/>
              <a:buChar char="●"/>
              <a:defRPr>
                <a:latin typeface="Muli"/>
                <a:ea typeface="Muli"/>
                <a:cs typeface="Muli"/>
                <a:sym typeface="Muli"/>
              </a:defRPr>
            </a:lvl1pPr>
            <a:lvl2pPr marL="1219170" lvl="1" indent="-423323" rtl="0">
              <a:spcBef>
                <a:spcPts val="2133"/>
              </a:spcBef>
              <a:spcAft>
                <a:spcPts val="0"/>
              </a:spcAft>
              <a:buSzPts val="1400"/>
              <a:buFont typeface="Muli"/>
              <a:buChar char="○"/>
              <a:defRPr>
                <a:latin typeface="Muli"/>
                <a:ea typeface="Muli"/>
                <a:cs typeface="Muli"/>
                <a:sym typeface="Muli"/>
              </a:defRPr>
            </a:lvl2pPr>
            <a:lvl3pPr marL="1828754" lvl="2" indent="-423323" rtl="0">
              <a:spcBef>
                <a:spcPts val="2133"/>
              </a:spcBef>
              <a:spcAft>
                <a:spcPts val="0"/>
              </a:spcAft>
              <a:buSzPts val="1400"/>
              <a:buFont typeface="Muli"/>
              <a:buChar char="■"/>
              <a:defRPr>
                <a:latin typeface="Muli"/>
                <a:ea typeface="Muli"/>
                <a:cs typeface="Muli"/>
                <a:sym typeface="Muli"/>
              </a:defRPr>
            </a:lvl3pPr>
            <a:lvl4pPr marL="2438339" lvl="3" indent="-423323" rtl="0">
              <a:spcBef>
                <a:spcPts val="2133"/>
              </a:spcBef>
              <a:spcAft>
                <a:spcPts val="0"/>
              </a:spcAft>
              <a:buSzPts val="1400"/>
              <a:buFont typeface="Muli"/>
              <a:buChar char="●"/>
              <a:defRPr>
                <a:latin typeface="Muli"/>
                <a:ea typeface="Muli"/>
                <a:cs typeface="Muli"/>
                <a:sym typeface="Muli"/>
              </a:defRPr>
            </a:lvl4pPr>
            <a:lvl5pPr marL="3047924" lvl="4" indent="-423323" rtl="0">
              <a:spcBef>
                <a:spcPts val="2133"/>
              </a:spcBef>
              <a:spcAft>
                <a:spcPts val="0"/>
              </a:spcAft>
              <a:buSzPts val="1400"/>
              <a:buFont typeface="Muli"/>
              <a:buChar char="○"/>
              <a:defRPr>
                <a:latin typeface="Muli"/>
                <a:ea typeface="Muli"/>
                <a:cs typeface="Muli"/>
                <a:sym typeface="Muli"/>
              </a:defRPr>
            </a:lvl5pPr>
            <a:lvl6pPr marL="3657509" lvl="5" indent="-423323" rtl="0">
              <a:spcBef>
                <a:spcPts val="2133"/>
              </a:spcBef>
              <a:spcAft>
                <a:spcPts val="0"/>
              </a:spcAft>
              <a:buSzPts val="1400"/>
              <a:buFont typeface="Muli"/>
              <a:buChar char="■"/>
              <a:defRPr>
                <a:latin typeface="Muli"/>
                <a:ea typeface="Muli"/>
                <a:cs typeface="Muli"/>
                <a:sym typeface="Muli"/>
              </a:defRPr>
            </a:lvl6pPr>
            <a:lvl7pPr marL="4267093" lvl="6" indent="-423323" rtl="0">
              <a:spcBef>
                <a:spcPts val="2133"/>
              </a:spcBef>
              <a:spcAft>
                <a:spcPts val="0"/>
              </a:spcAft>
              <a:buSzPts val="1400"/>
              <a:buFont typeface="Muli"/>
              <a:buChar char="●"/>
              <a:defRPr>
                <a:latin typeface="Muli"/>
                <a:ea typeface="Muli"/>
                <a:cs typeface="Muli"/>
                <a:sym typeface="Muli"/>
              </a:defRPr>
            </a:lvl7pPr>
            <a:lvl8pPr marL="4876678" lvl="7" indent="-423323" rtl="0">
              <a:spcBef>
                <a:spcPts val="2133"/>
              </a:spcBef>
              <a:spcAft>
                <a:spcPts val="0"/>
              </a:spcAft>
              <a:buSzPts val="1400"/>
              <a:buFont typeface="Muli"/>
              <a:buChar char="○"/>
              <a:defRPr>
                <a:latin typeface="Muli"/>
                <a:ea typeface="Muli"/>
                <a:cs typeface="Muli"/>
                <a:sym typeface="Muli"/>
              </a:defRPr>
            </a:lvl8pPr>
            <a:lvl9pPr marL="5486263" lvl="8" indent="-423323" rtl="0">
              <a:spcBef>
                <a:spcPts val="2133"/>
              </a:spcBef>
              <a:spcAft>
                <a:spcPts val="2133"/>
              </a:spcAft>
              <a:buSzPts val="1400"/>
              <a:buFont typeface="Muli"/>
              <a:buChar char="■"/>
              <a:defRPr>
                <a:latin typeface="Muli"/>
                <a:ea typeface="Muli"/>
                <a:cs typeface="Muli"/>
                <a:sym typeface="Muli"/>
              </a:defRPr>
            </a:lvl9pPr>
          </a:lstStyle>
          <a:p>
            <a:pPr lvl="0"/>
            <a:r>
              <a:rPr lang="en-US"/>
              <a:t>Click to edit Master text styles</a:t>
            </a:r>
          </a:p>
        </p:txBody>
      </p:sp>
    </p:spTree>
    <p:extLst>
      <p:ext uri="{BB962C8B-B14F-4D97-AF65-F5344CB8AC3E}">
        <p14:creationId xmlns:p14="http://schemas.microsoft.com/office/powerpoint/2010/main" val="26079288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04" name="Google Shape;104;p1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05" name="Google Shape;105;p12"/>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27951645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09" name="Google Shape;109;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4945181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112" name="Google Shape;112;p14"/>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13" name="Google Shape;113;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753986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116" name="Google Shape;116;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627038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23"/>
        <p:cNvGrpSpPr/>
        <p:nvPr/>
      </p:nvGrpSpPr>
      <p:grpSpPr>
        <a:xfrm>
          <a:off x="0" y="0"/>
          <a:ext cx="0" cy="0"/>
          <a:chOff x="0" y="0"/>
          <a:chExt cx="0" cy="0"/>
        </a:xfrm>
      </p:grpSpPr>
      <p:sp>
        <p:nvSpPr>
          <p:cNvPr id="124" name="Google Shape;124;p17"/>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pPr lvl="0"/>
            <a:r>
              <a:rPr lang="en-US"/>
              <a:t>Click to edit Master text styles</a:t>
            </a:r>
          </a:p>
        </p:txBody>
      </p:sp>
      <p:sp>
        <p:nvSpPr>
          <p:cNvPr id="125" name="Google Shape;125;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2358948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26"/>
        <p:cNvGrpSpPr/>
        <p:nvPr/>
      </p:nvGrpSpPr>
      <p:grpSpPr>
        <a:xfrm>
          <a:off x="0" y="0"/>
          <a:ext cx="0" cy="0"/>
          <a:chOff x="0" y="0"/>
          <a:chExt cx="0" cy="0"/>
        </a:xfrm>
      </p:grpSpPr>
      <p:sp>
        <p:nvSpPr>
          <p:cNvPr id="127" name="Google Shape;127;p18"/>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28" name="Google Shape;128;p18"/>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sp>
        <p:nvSpPr>
          <p:cNvPr id="129" name="Google Shape;129;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976934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0"/>
        <p:cNvGrpSpPr/>
        <p:nvPr/>
      </p:nvGrpSpPr>
      <p:grpSpPr>
        <a:xfrm>
          <a:off x="0" y="0"/>
          <a:ext cx="0" cy="0"/>
          <a:chOff x="0" y="0"/>
          <a:chExt cx="0" cy="0"/>
        </a:xfrm>
      </p:grpSpPr>
      <p:sp>
        <p:nvSpPr>
          <p:cNvPr id="51" name="Google Shape;51;p7"/>
          <p:cNvSpPr/>
          <p:nvPr/>
        </p:nvSpPr>
        <p:spPr>
          <a:xfrm>
            <a:off x="9492133" y="0"/>
            <a:ext cx="2700000" cy="6858000"/>
          </a:xfrm>
          <a:prstGeom prst="rect">
            <a:avLst/>
          </a:prstGeom>
          <a:solidFill>
            <a:srgbClr val="85C4AC">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2" name="Google Shape;52;p7"/>
          <p:cNvSpPr/>
          <p:nvPr/>
        </p:nvSpPr>
        <p:spPr>
          <a:xfrm>
            <a:off x="0" y="0"/>
            <a:ext cx="2863600" cy="6858000"/>
          </a:xfrm>
          <a:prstGeom prst="rect">
            <a:avLst/>
          </a:prstGeom>
          <a:solidFill>
            <a:srgbClr val="68998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3" name="Google Shape;53;p7"/>
          <p:cNvSpPr/>
          <p:nvPr/>
        </p:nvSpPr>
        <p:spPr>
          <a:xfrm>
            <a:off x="2863600" y="0"/>
            <a:ext cx="3460000" cy="6858000"/>
          </a:xfrm>
          <a:prstGeom prst="rect">
            <a:avLst/>
          </a:prstGeom>
          <a:solidFill>
            <a:srgbClr val="74AB9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4" name="Google Shape;54;p7"/>
          <p:cNvSpPr/>
          <p:nvPr/>
        </p:nvSpPr>
        <p:spPr>
          <a:xfrm>
            <a:off x="6303333" y="0"/>
            <a:ext cx="3188800" cy="6858000"/>
          </a:xfrm>
          <a:prstGeom prst="rect">
            <a:avLst/>
          </a:prstGeom>
          <a:solidFill>
            <a:srgbClr val="7CB8A1">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5" name="Google Shape;55;p7"/>
          <p:cNvSpPr/>
          <p:nvPr/>
        </p:nvSpPr>
        <p:spPr>
          <a:xfrm rot="5400000">
            <a:off x="2713500" y="-142867"/>
            <a:ext cx="3190800" cy="8617600"/>
          </a:xfrm>
          <a:prstGeom prst="rect">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6" name="Google Shape;56;p7"/>
          <p:cNvSpPr/>
          <p:nvPr/>
        </p:nvSpPr>
        <p:spPr>
          <a:xfrm rot="5400000">
            <a:off x="7483700" y="3710733"/>
            <a:ext cx="3178400" cy="9104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7" name="Google Shape;57;p7"/>
          <p:cNvSpPr txBox="1">
            <a:spLocks noGrp="1"/>
          </p:cNvSpPr>
          <p:nvPr>
            <p:ph type="title"/>
          </p:nvPr>
        </p:nvSpPr>
        <p:spPr>
          <a:xfrm>
            <a:off x="718700"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64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r>
              <a:rPr lang="en-US"/>
              <a:t>Click to edit Master title style</a:t>
            </a:r>
            <a:endParaRPr/>
          </a:p>
        </p:txBody>
      </p:sp>
      <p:sp>
        <p:nvSpPr>
          <p:cNvPr id="58" name="Google Shape;58;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7625BF99-B0DB-4B26-832F-31B55ECDE94D}" type="slidenum">
              <a:rPr lang="en-US" smtClean="0"/>
              <a:t>‹#›</a:t>
            </a:fld>
            <a:endParaRPr lang="en-US" dirty="0"/>
          </a:p>
        </p:txBody>
      </p:sp>
      <p:sp>
        <p:nvSpPr>
          <p:cNvPr id="59" name="Google Shape;59;p7"/>
          <p:cNvSpPr txBox="1">
            <a:spLocks noGrp="1"/>
          </p:cNvSpPr>
          <p:nvPr>
            <p:ph type="subTitle" idx="1"/>
          </p:nvPr>
        </p:nvSpPr>
        <p:spPr>
          <a:xfrm>
            <a:off x="718700"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latin typeface="Muli"/>
                <a:ea typeface="Muli"/>
                <a:cs typeface="Muli"/>
                <a:sym typeface="Muli"/>
              </a:defRPr>
            </a:lvl1pPr>
            <a:lvl2pPr lvl="1">
              <a:spcBef>
                <a:spcPts val="2133"/>
              </a:spcBef>
              <a:spcAft>
                <a:spcPts val="0"/>
              </a:spcAft>
              <a:buNone/>
              <a:defRPr>
                <a:solidFill>
                  <a:srgbClr val="FFFFFF"/>
                </a:solidFill>
                <a:latin typeface="Muli"/>
                <a:ea typeface="Muli"/>
                <a:cs typeface="Muli"/>
                <a:sym typeface="Muli"/>
              </a:defRPr>
            </a:lvl2pPr>
            <a:lvl3pPr lvl="2">
              <a:spcBef>
                <a:spcPts val="2133"/>
              </a:spcBef>
              <a:spcAft>
                <a:spcPts val="0"/>
              </a:spcAft>
              <a:buNone/>
              <a:defRPr>
                <a:solidFill>
                  <a:srgbClr val="FFFFFF"/>
                </a:solidFill>
                <a:latin typeface="Muli"/>
                <a:ea typeface="Muli"/>
                <a:cs typeface="Muli"/>
                <a:sym typeface="Muli"/>
              </a:defRPr>
            </a:lvl3pPr>
            <a:lvl4pPr lvl="3">
              <a:spcBef>
                <a:spcPts val="2133"/>
              </a:spcBef>
              <a:spcAft>
                <a:spcPts val="0"/>
              </a:spcAft>
              <a:buNone/>
              <a:defRPr>
                <a:solidFill>
                  <a:srgbClr val="FFFFFF"/>
                </a:solidFill>
                <a:latin typeface="Muli"/>
                <a:ea typeface="Muli"/>
                <a:cs typeface="Muli"/>
                <a:sym typeface="Muli"/>
              </a:defRPr>
            </a:lvl4pPr>
            <a:lvl5pPr lvl="4">
              <a:spcBef>
                <a:spcPts val="2133"/>
              </a:spcBef>
              <a:spcAft>
                <a:spcPts val="0"/>
              </a:spcAft>
              <a:buNone/>
              <a:defRPr>
                <a:solidFill>
                  <a:srgbClr val="FFFFFF"/>
                </a:solidFill>
                <a:latin typeface="Muli"/>
                <a:ea typeface="Muli"/>
                <a:cs typeface="Muli"/>
                <a:sym typeface="Muli"/>
              </a:defRPr>
            </a:lvl5pPr>
            <a:lvl6pPr lvl="5">
              <a:spcBef>
                <a:spcPts val="2133"/>
              </a:spcBef>
              <a:spcAft>
                <a:spcPts val="0"/>
              </a:spcAft>
              <a:buNone/>
              <a:defRPr>
                <a:solidFill>
                  <a:srgbClr val="FFFFFF"/>
                </a:solidFill>
                <a:latin typeface="Muli"/>
                <a:ea typeface="Muli"/>
                <a:cs typeface="Muli"/>
                <a:sym typeface="Muli"/>
              </a:defRPr>
            </a:lvl6pPr>
            <a:lvl7pPr lvl="6">
              <a:spcBef>
                <a:spcPts val="2133"/>
              </a:spcBef>
              <a:spcAft>
                <a:spcPts val="0"/>
              </a:spcAft>
              <a:buNone/>
              <a:defRPr>
                <a:solidFill>
                  <a:srgbClr val="FFFFFF"/>
                </a:solidFill>
                <a:latin typeface="Muli"/>
                <a:ea typeface="Muli"/>
                <a:cs typeface="Muli"/>
                <a:sym typeface="Muli"/>
              </a:defRPr>
            </a:lvl7pPr>
            <a:lvl8pPr lvl="7">
              <a:spcBef>
                <a:spcPts val="2133"/>
              </a:spcBef>
              <a:spcAft>
                <a:spcPts val="0"/>
              </a:spcAft>
              <a:buNone/>
              <a:defRPr>
                <a:solidFill>
                  <a:srgbClr val="FFFFFF"/>
                </a:solidFill>
                <a:latin typeface="Muli"/>
                <a:ea typeface="Muli"/>
                <a:cs typeface="Muli"/>
                <a:sym typeface="Muli"/>
              </a:defRPr>
            </a:lvl8pPr>
            <a:lvl9pPr lvl="8">
              <a:spcBef>
                <a:spcPts val="2133"/>
              </a:spcBef>
              <a:spcAft>
                <a:spcPts val="2133"/>
              </a:spcAft>
              <a:buNone/>
              <a:defRPr>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357667206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30"/>
        <p:cNvGrpSpPr/>
        <p:nvPr/>
      </p:nvGrpSpPr>
      <p:grpSpPr>
        <a:xfrm>
          <a:off x="0" y="0"/>
          <a:ext cx="0" cy="0"/>
          <a:chOff x="0" y="0"/>
          <a:chExt cx="0" cy="0"/>
        </a:xfrm>
      </p:grpSpPr>
      <p:sp>
        <p:nvSpPr>
          <p:cNvPr id="131" name="Google Shape;131;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7825991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1" preserve="1">
  <p:cSld name="Blank 1">
    <p:spTree>
      <p:nvGrpSpPr>
        <p:cNvPr id="1" name="Shape 132"/>
        <p:cNvGrpSpPr/>
        <p:nvPr/>
      </p:nvGrpSpPr>
      <p:grpSpPr>
        <a:xfrm>
          <a:off x="0" y="0"/>
          <a:ext cx="0" cy="0"/>
          <a:chOff x="0" y="0"/>
          <a:chExt cx="0" cy="0"/>
        </a:xfrm>
      </p:grpSpPr>
      <p:sp>
        <p:nvSpPr>
          <p:cNvPr id="133" name="Google Shape;133;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34" name="Google Shape;134;p20"/>
          <p:cNvSpPr/>
          <p:nvPr/>
        </p:nvSpPr>
        <p:spPr>
          <a:xfrm rot="8689208">
            <a:off x="5026952" y="528945"/>
            <a:ext cx="4437771"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5" name="Google Shape;135;p20"/>
          <p:cNvSpPr/>
          <p:nvPr/>
        </p:nvSpPr>
        <p:spPr>
          <a:xfrm rot="8689207">
            <a:off x="3861865" y="10941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6" name="Google Shape;136;p20"/>
          <p:cNvSpPr/>
          <p:nvPr/>
        </p:nvSpPr>
        <p:spPr>
          <a:xfrm rot="8689207">
            <a:off x="5919265" y="776528"/>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7" name="Google Shape;137;p20"/>
          <p:cNvSpPr/>
          <p:nvPr/>
        </p:nvSpPr>
        <p:spPr>
          <a:xfrm rot="8689207">
            <a:off x="5385865" y="23200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8" name="Google Shape;138;p20"/>
          <p:cNvSpPr/>
          <p:nvPr/>
        </p:nvSpPr>
        <p:spPr>
          <a:xfrm rot="8689207">
            <a:off x="7062265" y="23005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9" name="Google Shape;139;p20"/>
          <p:cNvSpPr/>
          <p:nvPr/>
        </p:nvSpPr>
        <p:spPr>
          <a:xfrm rot="8689208">
            <a:off x="9827552" y="2891145"/>
            <a:ext cx="4437771"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0" name="Google Shape;140;p20"/>
          <p:cNvSpPr/>
          <p:nvPr/>
        </p:nvSpPr>
        <p:spPr>
          <a:xfrm rot="8778896" flipH="1">
            <a:off x="4049097" y="698703"/>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1" name="Google Shape;141;p20"/>
          <p:cNvSpPr/>
          <p:nvPr/>
        </p:nvSpPr>
        <p:spPr>
          <a:xfrm rot="8778896" flipH="1">
            <a:off x="3440496" y="-1053898"/>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2" name="Google Shape;142;p20"/>
          <p:cNvSpPr/>
          <p:nvPr/>
        </p:nvSpPr>
        <p:spPr>
          <a:xfrm rot="8778896" flipH="1">
            <a:off x="6766898" y="2332671"/>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3" name="Google Shape;143;p20"/>
          <p:cNvSpPr/>
          <p:nvPr/>
        </p:nvSpPr>
        <p:spPr>
          <a:xfrm rot="8778896" flipH="1">
            <a:off x="7478098" y="3975303"/>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4" name="Google Shape;144;p20"/>
          <p:cNvSpPr txBox="1">
            <a:spLocks noGrp="1"/>
          </p:cNvSpPr>
          <p:nvPr>
            <p:ph type="title"/>
          </p:nvPr>
        </p:nvSpPr>
        <p:spPr>
          <a:xfrm>
            <a:off x="338844" y="4628933"/>
            <a:ext cx="1128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r>
              <a:rPr lang="en-US"/>
              <a:t>Click to edit Master title style</a:t>
            </a:r>
            <a:endParaRPr/>
          </a:p>
        </p:txBody>
      </p:sp>
      <p:grpSp>
        <p:nvGrpSpPr>
          <p:cNvPr id="145" name="Google Shape;145;p20"/>
          <p:cNvGrpSpPr/>
          <p:nvPr/>
        </p:nvGrpSpPr>
        <p:grpSpPr>
          <a:xfrm rot="-5400000">
            <a:off x="-218668" y="4964736"/>
            <a:ext cx="866287" cy="92000"/>
            <a:chOff x="684763" y="3506750"/>
            <a:chExt cx="3536825" cy="69000"/>
          </a:xfrm>
        </p:grpSpPr>
        <p:sp>
          <p:nvSpPr>
            <p:cNvPr id="146" name="Google Shape;146;p2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47" name="Google Shape;147;p2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48" name="Google Shape;148;p20"/>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49" name="Google Shape;149;p2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sp>
        <p:nvSpPr>
          <p:cNvPr id="150" name="Google Shape;150;p20"/>
          <p:cNvSpPr txBox="1">
            <a:spLocks noGrp="1"/>
          </p:cNvSpPr>
          <p:nvPr>
            <p:ph type="subTitle" idx="1"/>
          </p:nvPr>
        </p:nvSpPr>
        <p:spPr>
          <a:xfrm>
            <a:off x="338844" y="5290933"/>
            <a:ext cx="1128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85971209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con Descriptions" preserve="1">
  <p:cSld name="Icon Descriptions">
    <p:spTree>
      <p:nvGrpSpPr>
        <p:cNvPr id="1" name="Shape 151"/>
        <p:cNvGrpSpPr/>
        <p:nvPr/>
      </p:nvGrpSpPr>
      <p:grpSpPr>
        <a:xfrm>
          <a:off x="0" y="0"/>
          <a:ext cx="0" cy="0"/>
          <a:chOff x="0" y="0"/>
          <a:chExt cx="0" cy="0"/>
        </a:xfrm>
      </p:grpSpPr>
      <p:sp>
        <p:nvSpPr>
          <p:cNvPr id="152" name="Google Shape;152;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53" name="Google Shape;153;p21"/>
          <p:cNvSpPr txBox="1">
            <a:spLocks noGrp="1"/>
          </p:cNvSpPr>
          <p:nvPr>
            <p:ph type="title"/>
          </p:nvPr>
        </p:nvSpPr>
        <p:spPr>
          <a:xfrm>
            <a:off x="521533" y="352033"/>
            <a:ext cx="5410800" cy="1434000"/>
          </a:xfrm>
          <a:prstGeom prst="rect">
            <a:avLst/>
          </a:prstGeom>
        </p:spPr>
        <p:txBody>
          <a:bodyPr spcFirstLastPara="1" wrap="square" lIns="91425" tIns="91425" rIns="91425" bIns="91425" anchor="t" anchorCtr="0">
            <a:noAutofit/>
          </a:bodyPr>
          <a:lstStyle>
            <a:lvl1pPr lvl="0">
              <a:spcBef>
                <a:spcPts val="0"/>
              </a:spcBef>
              <a:spcAft>
                <a:spcPts val="0"/>
              </a:spcAft>
              <a:buNone/>
              <a:defRPr>
                <a:latin typeface="Muli"/>
                <a:ea typeface="Muli"/>
                <a:cs typeface="Muli"/>
                <a:sym typeface="Muli"/>
              </a:defRPr>
            </a:lvl1pPr>
            <a:lvl2pPr lvl="1">
              <a:spcBef>
                <a:spcPts val="0"/>
              </a:spcBef>
              <a:spcAft>
                <a:spcPts val="0"/>
              </a:spcAft>
              <a:buNone/>
              <a:defRPr>
                <a:latin typeface="Muli"/>
                <a:ea typeface="Muli"/>
                <a:cs typeface="Muli"/>
                <a:sym typeface="Muli"/>
              </a:defRPr>
            </a:lvl2pPr>
            <a:lvl3pPr lvl="2">
              <a:spcBef>
                <a:spcPts val="0"/>
              </a:spcBef>
              <a:spcAft>
                <a:spcPts val="0"/>
              </a:spcAft>
              <a:buNone/>
              <a:defRPr>
                <a:latin typeface="Muli"/>
                <a:ea typeface="Muli"/>
                <a:cs typeface="Muli"/>
                <a:sym typeface="Muli"/>
              </a:defRPr>
            </a:lvl3pPr>
            <a:lvl4pPr lvl="3">
              <a:spcBef>
                <a:spcPts val="0"/>
              </a:spcBef>
              <a:spcAft>
                <a:spcPts val="0"/>
              </a:spcAft>
              <a:buNone/>
              <a:defRPr>
                <a:latin typeface="Muli"/>
                <a:ea typeface="Muli"/>
                <a:cs typeface="Muli"/>
                <a:sym typeface="Muli"/>
              </a:defRPr>
            </a:lvl4pPr>
            <a:lvl5pPr lvl="4">
              <a:spcBef>
                <a:spcPts val="0"/>
              </a:spcBef>
              <a:spcAft>
                <a:spcPts val="0"/>
              </a:spcAft>
              <a:buNone/>
              <a:defRPr>
                <a:latin typeface="Muli"/>
                <a:ea typeface="Muli"/>
                <a:cs typeface="Muli"/>
                <a:sym typeface="Muli"/>
              </a:defRPr>
            </a:lvl5pPr>
            <a:lvl6pPr lvl="5">
              <a:spcBef>
                <a:spcPts val="0"/>
              </a:spcBef>
              <a:spcAft>
                <a:spcPts val="0"/>
              </a:spcAft>
              <a:buNone/>
              <a:defRPr>
                <a:latin typeface="Muli"/>
                <a:ea typeface="Muli"/>
                <a:cs typeface="Muli"/>
                <a:sym typeface="Muli"/>
              </a:defRPr>
            </a:lvl6pPr>
            <a:lvl7pPr lvl="6">
              <a:spcBef>
                <a:spcPts val="0"/>
              </a:spcBef>
              <a:spcAft>
                <a:spcPts val="0"/>
              </a:spcAft>
              <a:buNone/>
              <a:defRPr>
                <a:latin typeface="Muli"/>
                <a:ea typeface="Muli"/>
                <a:cs typeface="Muli"/>
                <a:sym typeface="Muli"/>
              </a:defRPr>
            </a:lvl7pPr>
            <a:lvl8pPr lvl="7">
              <a:spcBef>
                <a:spcPts val="0"/>
              </a:spcBef>
              <a:spcAft>
                <a:spcPts val="0"/>
              </a:spcAft>
              <a:buNone/>
              <a:defRPr>
                <a:latin typeface="Muli"/>
                <a:ea typeface="Muli"/>
                <a:cs typeface="Muli"/>
                <a:sym typeface="Muli"/>
              </a:defRPr>
            </a:lvl8pPr>
            <a:lvl9pPr lvl="8">
              <a:spcBef>
                <a:spcPts val="0"/>
              </a:spcBef>
              <a:spcAft>
                <a:spcPts val="0"/>
              </a:spcAft>
              <a:buNone/>
              <a:defRPr>
                <a:latin typeface="Muli"/>
                <a:ea typeface="Muli"/>
                <a:cs typeface="Muli"/>
                <a:sym typeface="Muli"/>
              </a:defRPr>
            </a:lvl9pPr>
          </a:lstStyle>
          <a:p>
            <a:r>
              <a:rPr lang="en-US"/>
              <a:t>Click to edit Master title style</a:t>
            </a:r>
            <a:endParaRPr/>
          </a:p>
        </p:txBody>
      </p:sp>
      <p:sp>
        <p:nvSpPr>
          <p:cNvPr id="154" name="Google Shape;154;p21"/>
          <p:cNvSpPr txBox="1">
            <a:spLocks noGrp="1"/>
          </p:cNvSpPr>
          <p:nvPr>
            <p:ph type="body" idx="1"/>
          </p:nvPr>
        </p:nvSpPr>
        <p:spPr>
          <a:xfrm>
            <a:off x="730133" y="1851233"/>
            <a:ext cx="4798000" cy="4891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32239929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Sides" preserve="1">
  <p:cSld name="Two Sides">
    <p:spTree>
      <p:nvGrpSpPr>
        <p:cNvPr id="1" name="Shape 155"/>
        <p:cNvGrpSpPr/>
        <p:nvPr/>
      </p:nvGrpSpPr>
      <p:grpSpPr>
        <a:xfrm>
          <a:off x="0" y="0"/>
          <a:ext cx="0" cy="0"/>
          <a:chOff x="0" y="0"/>
          <a:chExt cx="0" cy="0"/>
        </a:xfrm>
      </p:grpSpPr>
      <p:sp>
        <p:nvSpPr>
          <p:cNvPr id="156" name="Google Shape;156;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57" name="Google Shape;157;p22"/>
          <p:cNvSpPr/>
          <p:nvPr/>
        </p:nvSpPr>
        <p:spPr>
          <a:xfrm>
            <a:off x="0" y="0"/>
            <a:ext cx="5038000" cy="6858000"/>
          </a:xfrm>
          <a:prstGeom prst="rect">
            <a:avLst/>
          </a:prstGeom>
          <a:solidFill>
            <a:srgbClr val="79B29D">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58" name="Google Shape;158;p22"/>
          <p:cNvSpPr txBox="1">
            <a:spLocks noGrp="1"/>
          </p:cNvSpPr>
          <p:nvPr>
            <p:ph type="title"/>
          </p:nvPr>
        </p:nvSpPr>
        <p:spPr>
          <a:xfrm>
            <a:off x="494167" y="916000"/>
            <a:ext cx="4784800" cy="2350400"/>
          </a:xfrm>
          <a:prstGeom prst="rect">
            <a:avLst/>
          </a:prstGeom>
        </p:spPr>
        <p:txBody>
          <a:bodyPr spcFirstLastPara="1" wrap="square" lIns="91425" tIns="91425" rIns="91425" bIns="91425" anchor="t" anchorCtr="0">
            <a:noAutofit/>
          </a:bodyPr>
          <a:lstStyle>
            <a:lvl1pPr lvl="0">
              <a:spcBef>
                <a:spcPts val="0"/>
              </a:spcBef>
              <a:spcAft>
                <a:spcPts val="0"/>
              </a:spcAft>
              <a:buNone/>
              <a:defRPr sz="4800">
                <a:solidFill>
                  <a:srgbClr val="FFFFFF"/>
                </a:solidFill>
                <a:latin typeface="Muli"/>
                <a:ea typeface="Muli"/>
                <a:cs typeface="Muli"/>
                <a:sym typeface="Muli"/>
              </a:defRPr>
            </a:lvl1pPr>
            <a:lvl2pPr lvl="1">
              <a:spcBef>
                <a:spcPts val="0"/>
              </a:spcBef>
              <a:spcAft>
                <a:spcPts val="0"/>
              </a:spcAft>
              <a:buNone/>
              <a:defRPr sz="4800">
                <a:solidFill>
                  <a:srgbClr val="FFFFFF"/>
                </a:solidFill>
              </a:defRPr>
            </a:lvl2pPr>
            <a:lvl3pPr lvl="2">
              <a:spcBef>
                <a:spcPts val="0"/>
              </a:spcBef>
              <a:spcAft>
                <a:spcPts val="0"/>
              </a:spcAft>
              <a:buNone/>
              <a:defRPr sz="4800">
                <a:solidFill>
                  <a:srgbClr val="FFFFFF"/>
                </a:solidFill>
              </a:defRPr>
            </a:lvl3pPr>
            <a:lvl4pPr lvl="3">
              <a:spcBef>
                <a:spcPts val="0"/>
              </a:spcBef>
              <a:spcAft>
                <a:spcPts val="0"/>
              </a:spcAft>
              <a:buNone/>
              <a:defRPr sz="4800">
                <a:solidFill>
                  <a:srgbClr val="FFFFFF"/>
                </a:solidFill>
              </a:defRPr>
            </a:lvl4pPr>
            <a:lvl5pPr lvl="4">
              <a:spcBef>
                <a:spcPts val="0"/>
              </a:spcBef>
              <a:spcAft>
                <a:spcPts val="0"/>
              </a:spcAft>
              <a:buNone/>
              <a:defRPr sz="4800">
                <a:solidFill>
                  <a:srgbClr val="FFFFFF"/>
                </a:solidFill>
              </a:defRPr>
            </a:lvl5pPr>
            <a:lvl6pPr lvl="5">
              <a:spcBef>
                <a:spcPts val="0"/>
              </a:spcBef>
              <a:spcAft>
                <a:spcPts val="0"/>
              </a:spcAft>
              <a:buNone/>
              <a:defRPr sz="4800">
                <a:solidFill>
                  <a:srgbClr val="FFFFFF"/>
                </a:solidFill>
              </a:defRPr>
            </a:lvl6pPr>
            <a:lvl7pPr lvl="6">
              <a:spcBef>
                <a:spcPts val="0"/>
              </a:spcBef>
              <a:spcAft>
                <a:spcPts val="0"/>
              </a:spcAft>
              <a:buNone/>
              <a:defRPr sz="4800">
                <a:solidFill>
                  <a:srgbClr val="FFFFFF"/>
                </a:solidFill>
              </a:defRPr>
            </a:lvl7pPr>
            <a:lvl8pPr lvl="7">
              <a:spcBef>
                <a:spcPts val="0"/>
              </a:spcBef>
              <a:spcAft>
                <a:spcPts val="0"/>
              </a:spcAft>
              <a:buNone/>
              <a:defRPr sz="4800">
                <a:solidFill>
                  <a:srgbClr val="FFFFFF"/>
                </a:solidFill>
              </a:defRPr>
            </a:lvl8pPr>
            <a:lvl9pPr lvl="8">
              <a:spcBef>
                <a:spcPts val="0"/>
              </a:spcBef>
              <a:spcAft>
                <a:spcPts val="0"/>
              </a:spcAft>
              <a:buNone/>
              <a:defRPr sz="4800">
                <a:solidFill>
                  <a:srgbClr val="FFFFFF"/>
                </a:solidFill>
              </a:defRPr>
            </a:lvl9pPr>
          </a:lstStyle>
          <a:p>
            <a:r>
              <a:rPr lang="en-US"/>
              <a:t>Click to edit Master title style</a:t>
            </a:r>
            <a:endParaRPr/>
          </a:p>
        </p:txBody>
      </p:sp>
    </p:spTree>
    <p:extLst>
      <p:ext uri="{BB962C8B-B14F-4D97-AF65-F5344CB8AC3E}">
        <p14:creationId xmlns:p14="http://schemas.microsoft.com/office/powerpoint/2010/main" val="141025061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Sides 2" preserve="1">
  <p:cSld name="Two Sides 2">
    <p:spTree>
      <p:nvGrpSpPr>
        <p:cNvPr id="1" name="Shape 164"/>
        <p:cNvGrpSpPr/>
        <p:nvPr/>
      </p:nvGrpSpPr>
      <p:grpSpPr>
        <a:xfrm>
          <a:off x="0" y="0"/>
          <a:ext cx="0" cy="0"/>
          <a:chOff x="0" y="0"/>
          <a:chExt cx="0" cy="0"/>
        </a:xfrm>
      </p:grpSpPr>
      <p:sp>
        <p:nvSpPr>
          <p:cNvPr id="165" name="Google Shape;165;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66" name="Google Shape;166;p24"/>
          <p:cNvSpPr/>
          <p:nvPr/>
        </p:nvSpPr>
        <p:spPr>
          <a:xfrm>
            <a:off x="6049633" y="0"/>
            <a:ext cx="6142400" cy="6858000"/>
          </a:xfrm>
          <a:prstGeom prst="rect">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67" name="Google Shape;167;p24"/>
          <p:cNvSpPr txBox="1">
            <a:spLocks noGrp="1"/>
          </p:cNvSpPr>
          <p:nvPr>
            <p:ph type="subTitle" idx="1"/>
          </p:nvPr>
        </p:nvSpPr>
        <p:spPr>
          <a:xfrm>
            <a:off x="10039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5E85B9"/>
                </a:solidFill>
                <a:latin typeface="Muli"/>
                <a:ea typeface="Muli"/>
                <a:cs typeface="Muli"/>
                <a:sym typeface="Muli"/>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
        <p:nvSpPr>
          <p:cNvPr id="168" name="Google Shape;168;p24"/>
          <p:cNvSpPr txBox="1">
            <a:spLocks noGrp="1"/>
          </p:cNvSpPr>
          <p:nvPr>
            <p:ph type="subTitle" idx="2"/>
          </p:nvPr>
        </p:nvSpPr>
        <p:spPr>
          <a:xfrm>
            <a:off x="70478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FFFFFF"/>
                </a:solidFill>
                <a:latin typeface="Muli"/>
                <a:ea typeface="Muli"/>
                <a:cs typeface="Muli"/>
                <a:sym typeface="Muli"/>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r>
              <a:rPr lang="en-US"/>
              <a:t>Click to edit Master subtitle style</a:t>
            </a:r>
            <a:endParaRPr/>
          </a:p>
        </p:txBody>
      </p:sp>
    </p:spTree>
    <p:extLst>
      <p:ext uri="{BB962C8B-B14F-4D97-AF65-F5344CB8AC3E}">
        <p14:creationId xmlns:p14="http://schemas.microsoft.com/office/powerpoint/2010/main" val="248891686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Sides 1" preserve="1">
  <p:cSld name="Two Sides 1">
    <p:spTree>
      <p:nvGrpSpPr>
        <p:cNvPr id="1" name="Shape 169"/>
        <p:cNvGrpSpPr/>
        <p:nvPr/>
      </p:nvGrpSpPr>
      <p:grpSpPr>
        <a:xfrm>
          <a:off x="0" y="0"/>
          <a:ext cx="0" cy="0"/>
          <a:chOff x="0" y="0"/>
          <a:chExt cx="0" cy="0"/>
        </a:xfrm>
      </p:grpSpPr>
      <p:sp>
        <p:nvSpPr>
          <p:cNvPr id="170" name="Google Shape;170;p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71" name="Google Shape;171;p25"/>
          <p:cNvSpPr/>
          <p:nvPr/>
        </p:nvSpPr>
        <p:spPr>
          <a:xfrm>
            <a:off x="6049633" y="0"/>
            <a:ext cx="6142400" cy="6858000"/>
          </a:xfrm>
          <a:prstGeom prst="rect">
            <a:avLst/>
          </a:prstGeom>
          <a:solidFill>
            <a:srgbClr val="79B29D">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72" name="Google Shape;172;p25"/>
          <p:cNvSpPr txBox="1">
            <a:spLocks noGrp="1"/>
          </p:cNvSpPr>
          <p:nvPr>
            <p:ph type="subTitle" idx="1"/>
          </p:nvPr>
        </p:nvSpPr>
        <p:spPr>
          <a:xfrm>
            <a:off x="10039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79B29D"/>
                </a:solidFill>
                <a:latin typeface="Muli"/>
                <a:ea typeface="Muli"/>
                <a:cs typeface="Muli"/>
                <a:sym typeface="Muli"/>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
        <p:nvSpPr>
          <p:cNvPr id="173" name="Google Shape;173;p25"/>
          <p:cNvSpPr txBox="1">
            <a:spLocks noGrp="1"/>
          </p:cNvSpPr>
          <p:nvPr>
            <p:ph type="subTitle" idx="2"/>
          </p:nvPr>
        </p:nvSpPr>
        <p:spPr>
          <a:xfrm>
            <a:off x="70478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FFFFFF"/>
                </a:solidFill>
                <a:latin typeface="Muli"/>
                <a:ea typeface="Muli"/>
                <a:cs typeface="Muli"/>
                <a:sym typeface="Muli"/>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r>
              <a:rPr lang="en-US"/>
              <a:t>Click to edit Master subtitle style</a:t>
            </a:r>
            <a:endParaRPr/>
          </a:p>
        </p:txBody>
      </p:sp>
    </p:spTree>
    <p:extLst>
      <p:ext uri="{BB962C8B-B14F-4D97-AF65-F5344CB8AC3E}">
        <p14:creationId xmlns:p14="http://schemas.microsoft.com/office/powerpoint/2010/main" val="98272882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Sides 3" preserve="1">
  <p:cSld name="Two Sides 3">
    <p:spTree>
      <p:nvGrpSpPr>
        <p:cNvPr id="1" name="Shape 159"/>
        <p:cNvGrpSpPr/>
        <p:nvPr/>
      </p:nvGrpSpPr>
      <p:grpSpPr>
        <a:xfrm>
          <a:off x="0" y="0"/>
          <a:ext cx="0" cy="0"/>
          <a:chOff x="0" y="0"/>
          <a:chExt cx="0" cy="0"/>
        </a:xfrm>
      </p:grpSpPr>
      <p:sp>
        <p:nvSpPr>
          <p:cNvPr id="160" name="Google Shape;160;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61" name="Google Shape;161;p23"/>
          <p:cNvSpPr/>
          <p:nvPr/>
        </p:nvSpPr>
        <p:spPr>
          <a:xfrm>
            <a:off x="0" y="0"/>
            <a:ext cx="5038000" cy="6858000"/>
          </a:xfrm>
          <a:prstGeom prst="rect">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62" name="Google Shape;162;p23"/>
          <p:cNvSpPr txBox="1">
            <a:spLocks noGrp="1"/>
          </p:cNvSpPr>
          <p:nvPr>
            <p:ph type="title"/>
          </p:nvPr>
        </p:nvSpPr>
        <p:spPr>
          <a:xfrm>
            <a:off x="494167" y="916000"/>
            <a:ext cx="4784800" cy="2350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400">
                <a:solidFill>
                  <a:srgbClr val="FFFFFF"/>
                </a:solidFill>
                <a:latin typeface="Muli"/>
                <a:ea typeface="Muli"/>
                <a:cs typeface="Muli"/>
                <a:sym typeface="Muli"/>
              </a:defRPr>
            </a:lvl1pPr>
            <a:lvl2pPr lvl="1" rtl="0">
              <a:spcBef>
                <a:spcPts val="0"/>
              </a:spcBef>
              <a:spcAft>
                <a:spcPts val="0"/>
              </a:spcAft>
              <a:buNone/>
              <a:defRPr sz="6400">
                <a:solidFill>
                  <a:srgbClr val="FFFFFF"/>
                </a:solidFill>
              </a:defRPr>
            </a:lvl2pPr>
            <a:lvl3pPr lvl="2" rtl="0">
              <a:spcBef>
                <a:spcPts val="0"/>
              </a:spcBef>
              <a:spcAft>
                <a:spcPts val="0"/>
              </a:spcAft>
              <a:buNone/>
              <a:defRPr sz="6400">
                <a:solidFill>
                  <a:srgbClr val="FFFFFF"/>
                </a:solidFill>
              </a:defRPr>
            </a:lvl3pPr>
            <a:lvl4pPr lvl="3" rtl="0">
              <a:spcBef>
                <a:spcPts val="0"/>
              </a:spcBef>
              <a:spcAft>
                <a:spcPts val="0"/>
              </a:spcAft>
              <a:buNone/>
              <a:defRPr sz="6400">
                <a:solidFill>
                  <a:srgbClr val="FFFFFF"/>
                </a:solidFill>
              </a:defRPr>
            </a:lvl4pPr>
            <a:lvl5pPr lvl="4" rtl="0">
              <a:spcBef>
                <a:spcPts val="0"/>
              </a:spcBef>
              <a:spcAft>
                <a:spcPts val="0"/>
              </a:spcAft>
              <a:buNone/>
              <a:defRPr sz="6400">
                <a:solidFill>
                  <a:srgbClr val="FFFFFF"/>
                </a:solidFill>
              </a:defRPr>
            </a:lvl5pPr>
            <a:lvl6pPr lvl="5" rtl="0">
              <a:spcBef>
                <a:spcPts val="0"/>
              </a:spcBef>
              <a:spcAft>
                <a:spcPts val="0"/>
              </a:spcAft>
              <a:buNone/>
              <a:defRPr sz="6400">
                <a:solidFill>
                  <a:srgbClr val="FFFFFF"/>
                </a:solidFill>
              </a:defRPr>
            </a:lvl6pPr>
            <a:lvl7pPr lvl="6" rtl="0">
              <a:spcBef>
                <a:spcPts val="0"/>
              </a:spcBef>
              <a:spcAft>
                <a:spcPts val="0"/>
              </a:spcAft>
              <a:buNone/>
              <a:defRPr sz="6400">
                <a:solidFill>
                  <a:srgbClr val="FFFFFF"/>
                </a:solidFill>
              </a:defRPr>
            </a:lvl7pPr>
            <a:lvl8pPr lvl="7" rtl="0">
              <a:spcBef>
                <a:spcPts val="0"/>
              </a:spcBef>
              <a:spcAft>
                <a:spcPts val="0"/>
              </a:spcAft>
              <a:buNone/>
              <a:defRPr sz="6400">
                <a:solidFill>
                  <a:srgbClr val="FFFFFF"/>
                </a:solidFill>
              </a:defRPr>
            </a:lvl8pPr>
            <a:lvl9pPr lvl="8" rtl="0">
              <a:spcBef>
                <a:spcPts val="0"/>
              </a:spcBef>
              <a:spcAft>
                <a:spcPts val="0"/>
              </a:spcAft>
              <a:buNone/>
              <a:defRPr sz="6400">
                <a:solidFill>
                  <a:srgbClr val="FFFFFF"/>
                </a:solidFill>
              </a:defRPr>
            </a:lvl9pPr>
          </a:lstStyle>
          <a:p>
            <a:r>
              <a:rPr lang="en-US"/>
              <a:t>Click to edit Master title style</a:t>
            </a:r>
            <a:endParaRPr/>
          </a:p>
        </p:txBody>
      </p:sp>
      <p:sp>
        <p:nvSpPr>
          <p:cNvPr id="163" name="Google Shape;163;p23"/>
          <p:cNvSpPr txBox="1">
            <a:spLocks noGrp="1"/>
          </p:cNvSpPr>
          <p:nvPr>
            <p:ph type="subTitle" idx="1"/>
          </p:nvPr>
        </p:nvSpPr>
        <p:spPr>
          <a:xfrm>
            <a:off x="711100" y="4001500"/>
            <a:ext cx="4110000" cy="964400"/>
          </a:xfrm>
          <a:prstGeom prst="rect">
            <a:avLst/>
          </a:prstGeom>
        </p:spPr>
        <p:txBody>
          <a:bodyPr spcFirstLastPara="1" wrap="square" lIns="91425" tIns="91425" rIns="91425" bIns="91425" anchor="t" anchorCtr="0">
            <a:noAutofit/>
          </a:bodyPr>
          <a:lstStyle>
            <a:lvl1pPr lvl="0">
              <a:spcBef>
                <a:spcPts val="0"/>
              </a:spcBef>
              <a:spcAft>
                <a:spcPts val="0"/>
              </a:spcAft>
              <a:buNone/>
              <a:defRPr>
                <a:solidFill>
                  <a:srgbClr val="FFFFFF"/>
                </a:solidFill>
                <a:latin typeface="Muli"/>
                <a:ea typeface="Muli"/>
                <a:cs typeface="Muli"/>
                <a:sym typeface="Muli"/>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2550930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52DB-649C-4BE4-A045-FD6C61E5E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A69892-68E8-4F52-AE19-4E9D44B9F4E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163406-CB7C-4A8C-BD89-A81910C934A5}"/>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15734BEB-8300-4444-9C6A-34A632F040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DC4259-6F14-4982-8FF9-F8A568C9481B}"/>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673382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EC9A-2DB0-4FF0-A248-409BC98CF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FD7E6-CA58-41A4-AE71-78212932C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BD60C-EFB3-4908-99F5-31E06069B13F}"/>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DFDEA571-B9FF-47CA-B3F0-C88AF19D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48EDED-097D-4FFB-83DA-DFB097319444}"/>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624540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083B-2DE3-4946-8104-D8EFF9F1F77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00557-1538-4184-B3AF-1218015F434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14252-9F6A-4159-BDE3-313CEC026F7F}"/>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81B48138-B2A6-43E7-B120-CD3D442F09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040797-5716-47EC-8B9D-9FC497EC214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25618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1">
  <p:cSld name="Section header 1 1">
    <p:spTree>
      <p:nvGrpSpPr>
        <p:cNvPr id="1" name="Shape 60"/>
        <p:cNvGrpSpPr/>
        <p:nvPr/>
      </p:nvGrpSpPr>
      <p:grpSpPr>
        <a:xfrm>
          <a:off x="0" y="0"/>
          <a:ext cx="0" cy="0"/>
          <a:chOff x="0" y="0"/>
          <a:chExt cx="0" cy="0"/>
        </a:xfrm>
      </p:grpSpPr>
      <p:sp>
        <p:nvSpPr>
          <p:cNvPr id="61" name="Google Shape;61;p8"/>
          <p:cNvSpPr/>
          <p:nvPr/>
        </p:nvSpPr>
        <p:spPr>
          <a:xfrm>
            <a:off x="2863600" y="0"/>
            <a:ext cx="3460000" cy="6858000"/>
          </a:xfrm>
          <a:prstGeom prst="rect">
            <a:avLst/>
          </a:prstGeom>
          <a:solidFill>
            <a:srgbClr val="5477A7">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62" name="Google Shape;62;p8"/>
          <p:cNvSpPr/>
          <p:nvPr/>
        </p:nvSpPr>
        <p:spPr>
          <a:xfrm>
            <a:off x="0" y="0"/>
            <a:ext cx="2863600" cy="685800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63" name="Google Shape;63;p8"/>
          <p:cNvSpPr/>
          <p:nvPr/>
        </p:nvSpPr>
        <p:spPr>
          <a:xfrm>
            <a:off x="9492133" y="0"/>
            <a:ext cx="2700000" cy="68580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64" name="Google Shape;64;p8"/>
          <p:cNvSpPr/>
          <p:nvPr/>
        </p:nvSpPr>
        <p:spPr>
          <a:xfrm>
            <a:off x="6323600" y="0"/>
            <a:ext cx="3168400" cy="6858000"/>
          </a:xfrm>
          <a:prstGeom prst="rect">
            <a:avLst/>
          </a:prstGeom>
          <a:solidFill>
            <a:srgbClr val="5A7FB3">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65" name="Google Shape;65;p8"/>
          <p:cNvSpPr/>
          <p:nvPr/>
        </p:nvSpPr>
        <p:spPr>
          <a:xfrm rot="5400000">
            <a:off x="2713500" y="-142867"/>
            <a:ext cx="3190800" cy="8617600"/>
          </a:xfrm>
          <a:prstGeom prst="rect">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66" name="Google Shape;66;p8"/>
          <p:cNvSpPr txBox="1">
            <a:spLocks noGrp="1"/>
          </p:cNvSpPr>
          <p:nvPr>
            <p:ph type="title"/>
          </p:nvPr>
        </p:nvSpPr>
        <p:spPr>
          <a:xfrm>
            <a:off x="718700"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64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r>
              <a:rPr lang="en-US"/>
              <a:t>Click to edit Master title style</a:t>
            </a:r>
            <a:endParaRPr/>
          </a:p>
        </p:txBody>
      </p:sp>
      <p:sp>
        <p:nvSpPr>
          <p:cNvPr id="67" name="Google Shape;6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7625BF99-B0DB-4B26-832F-31B55ECDE94D}" type="slidenum">
              <a:rPr lang="en-US" smtClean="0"/>
              <a:t>‹#›</a:t>
            </a:fld>
            <a:endParaRPr lang="en-US" dirty="0"/>
          </a:p>
        </p:txBody>
      </p:sp>
      <p:sp>
        <p:nvSpPr>
          <p:cNvPr id="68" name="Google Shape;68;p8"/>
          <p:cNvSpPr txBox="1">
            <a:spLocks noGrp="1"/>
          </p:cNvSpPr>
          <p:nvPr>
            <p:ph type="subTitle" idx="1"/>
          </p:nvPr>
        </p:nvSpPr>
        <p:spPr>
          <a:xfrm>
            <a:off x="718700"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r>
              <a:rPr lang="en-US"/>
              <a:t>Click to edit Master subtitle style</a:t>
            </a:r>
            <a:endParaRPr/>
          </a:p>
        </p:txBody>
      </p:sp>
      <p:sp>
        <p:nvSpPr>
          <p:cNvPr id="69" name="Google Shape;69;p8"/>
          <p:cNvSpPr/>
          <p:nvPr/>
        </p:nvSpPr>
        <p:spPr>
          <a:xfrm rot="5400000">
            <a:off x="7483700" y="3710733"/>
            <a:ext cx="3178400" cy="9104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Tree>
    <p:extLst>
      <p:ext uri="{BB962C8B-B14F-4D97-AF65-F5344CB8AC3E}">
        <p14:creationId xmlns:p14="http://schemas.microsoft.com/office/powerpoint/2010/main" val="111301958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4416-13B4-4606-B23E-4C1CEBEF6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21AB7-6939-413C-8EC4-C57AED3C868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A44651-06D6-4430-9E85-77175384BA47}"/>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65F6C-D5B8-4D2C-BE1D-B0A7E85A1259}"/>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6" name="Footer Placeholder 5">
            <a:extLst>
              <a:ext uri="{FF2B5EF4-FFF2-40B4-BE49-F238E27FC236}">
                <a16:creationId xmlns:a16="http://schemas.microsoft.com/office/drawing/2014/main" id="{21D47528-CB1D-40D3-A064-1A96C7C707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41B7FD-C7AE-433A-AC7F-8AC10F6DA1C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05654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C428-B6E9-4864-AD73-4C04937F5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4616-2F93-4392-899B-B3C47FEC206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567539-E5F6-4EC0-8134-9379103EB11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91C1BB-9D97-40E7-8368-CECC60A7829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B6971-8427-4E5D-B6D5-D45F8A4EB12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24E96-8699-4203-AA85-4087AB8A2C7F}"/>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8" name="Footer Placeholder 7">
            <a:extLst>
              <a:ext uri="{FF2B5EF4-FFF2-40B4-BE49-F238E27FC236}">
                <a16:creationId xmlns:a16="http://schemas.microsoft.com/office/drawing/2014/main" id="{E7B6DFCC-573B-40BD-8DD3-34FE5A4766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0CE7DA-8E6B-44F8-8CFC-D837AD52ED3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579797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0220-82A0-4E86-99B2-BCA96AA9EF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7E51B-6298-4683-8398-92B17C58D141}"/>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4" name="Footer Placeholder 3">
            <a:extLst>
              <a:ext uri="{FF2B5EF4-FFF2-40B4-BE49-F238E27FC236}">
                <a16:creationId xmlns:a16="http://schemas.microsoft.com/office/drawing/2014/main" id="{9A8F0D67-9830-494B-87AB-3106FB02D8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599382-47D8-4A19-B7FE-04E00D440FC7}"/>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259736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29D37-6870-4793-B2A1-49FCA03AF648}"/>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3" name="Footer Placeholder 2">
            <a:extLst>
              <a:ext uri="{FF2B5EF4-FFF2-40B4-BE49-F238E27FC236}">
                <a16:creationId xmlns:a16="http://schemas.microsoft.com/office/drawing/2014/main" id="{3DAB6A5D-3FCB-4914-8638-A753C354A2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8FA6C4-4289-44E2-8552-34B1663FA9E5}"/>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463687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AF4F-1DF5-44ED-8E7A-D75E42A2B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2677A-B593-4C4A-9171-196090CC17F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7EEE2-38B7-4120-B5BF-7EADB926F3B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FBA0B-3E33-4BC5-B2D9-8D2B018F4DFB}"/>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6" name="Footer Placeholder 5">
            <a:extLst>
              <a:ext uri="{FF2B5EF4-FFF2-40B4-BE49-F238E27FC236}">
                <a16:creationId xmlns:a16="http://schemas.microsoft.com/office/drawing/2014/main" id="{E4C8DCF6-05D6-4F60-9D64-50B6E2A3E8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7EB1ED-9FCF-457D-A8A8-4365C022AA3C}"/>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792057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5482-D8DE-445A-AEB1-79E52AE77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5330AD-3E16-4CFB-8BD4-A2101935346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9C051EA-C026-4FE9-ABBA-8D4B07FA004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F6256-C7D0-4AD1-82CC-BE6B74E34F6A}"/>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6" name="Footer Placeholder 5">
            <a:extLst>
              <a:ext uri="{FF2B5EF4-FFF2-40B4-BE49-F238E27FC236}">
                <a16:creationId xmlns:a16="http://schemas.microsoft.com/office/drawing/2014/main" id="{0E47EDA0-A9B3-44CA-85C4-FF1CCD15FB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182EF7-94C4-4B6D-A266-B40E3C0E007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762009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AF25-5146-4ABE-AE89-3E1A964C74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415A71-171A-4261-A726-D50EDDFD1C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10B52-3DEE-4BED-9168-0E3BAB3E7FBA}"/>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869342A8-0D5A-492C-8759-E42968937B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FF994B-1D58-4BE9-9DBE-3E4B71C0BEE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4271927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42F78-2BA1-4249-AB24-76E82E1F57C7}"/>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CEE8F-276D-4112-AAB4-6912A3737037}"/>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17BD0-F36F-4BEB-AD76-C73964823555}"/>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18CBD5AD-418E-427F-9727-A97858FDD5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E64066-89C1-4904-909F-49CB2862233F}"/>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285762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52DB-649C-4BE4-A045-FD6C61E5E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A69892-68E8-4F52-AE19-4E9D44B9F4E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163406-CB7C-4A8C-BD89-A81910C934A5}"/>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15734BEB-8300-4444-9C6A-34A632F040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DC4259-6F14-4982-8FF9-F8A568C9481B}"/>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4095965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EC9A-2DB0-4FF0-A248-409BC98CF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FD7E6-CA58-41A4-AE71-78212932C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BD60C-EFB3-4908-99F5-31E06069B13F}"/>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DFDEA571-B9FF-47CA-B3F0-C88AF19D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48EDED-097D-4FFB-83DA-DFB097319444}"/>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9330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r>
              <a:rPr lang="en-US"/>
              <a:t>Click to edit Master title style</a:t>
            </a:r>
            <a:endParaRPr/>
          </a:p>
        </p:txBody>
      </p:sp>
      <p:sp>
        <p:nvSpPr>
          <p:cNvPr id="83" name="Google Shape;83;p10"/>
          <p:cNvSpPr txBox="1">
            <a:spLocks noGrp="1"/>
          </p:cNvSpPr>
          <p:nvPr>
            <p:ph type="body" idx="1"/>
          </p:nvPr>
        </p:nvSpPr>
        <p:spPr>
          <a:xfrm>
            <a:off x="493967" y="1797867"/>
            <a:ext cx="112800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Font typeface="Muli"/>
              <a:buChar char="●"/>
              <a:defRPr>
                <a:latin typeface="Muli"/>
                <a:ea typeface="Muli"/>
                <a:cs typeface="Muli"/>
                <a:sym typeface="Muli"/>
              </a:defRPr>
            </a:lvl1pPr>
            <a:lvl2pPr marL="1219170" lvl="1" indent="-423323">
              <a:spcBef>
                <a:spcPts val="2133"/>
              </a:spcBef>
              <a:spcAft>
                <a:spcPts val="0"/>
              </a:spcAft>
              <a:buSzPts val="1400"/>
              <a:buFont typeface="Muli"/>
              <a:buChar char="○"/>
              <a:defRPr>
                <a:latin typeface="Muli"/>
                <a:ea typeface="Muli"/>
                <a:cs typeface="Muli"/>
                <a:sym typeface="Muli"/>
              </a:defRPr>
            </a:lvl2pPr>
            <a:lvl3pPr marL="1828754" lvl="2" indent="-423323">
              <a:spcBef>
                <a:spcPts val="2133"/>
              </a:spcBef>
              <a:spcAft>
                <a:spcPts val="0"/>
              </a:spcAft>
              <a:buSzPts val="1400"/>
              <a:buFont typeface="Muli"/>
              <a:buChar char="■"/>
              <a:defRPr>
                <a:latin typeface="Muli"/>
                <a:ea typeface="Muli"/>
                <a:cs typeface="Muli"/>
                <a:sym typeface="Muli"/>
              </a:defRPr>
            </a:lvl3pPr>
            <a:lvl4pPr marL="2438339" lvl="3" indent="-423323">
              <a:spcBef>
                <a:spcPts val="2133"/>
              </a:spcBef>
              <a:spcAft>
                <a:spcPts val="0"/>
              </a:spcAft>
              <a:buSzPts val="1400"/>
              <a:buFont typeface="Muli"/>
              <a:buChar char="●"/>
              <a:defRPr>
                <a:latin typeface="Muli"/>
                <a:ea typeface="Muli"/>
                <a:cs typeface="Muli"/>
                <a:sym typeface="Muli"/>
              </a:defRPr>
            </a:lvl4pPr>
            <a:lvl5pPr marL="3047924" lvl="4" indent="-423323">
              <a:spcBef>
                <a:spcPts val="2133"/>
              </a:spcBef>
              <a:spcAft>
                <a:spcPts val="0"/>
              </a:spcAft>
              <a:buSzPts val="1400"/>
              <a:buFont typeface="Muli"/>
              <a:buChar char="○"/>
              <a:defRPr>
                <a:latin typeface="Muli"/>
                <a:ea typeface="Muli"/>
                <a:cs typeface="Muli"/>
                <a:sym typeface="Muli"/>
              </a:defRPr>
            </a:lvl5pPr>
            <a:lvl6pPr marL="3657509" lvl="5" indent="-423323">
              <a:spcBef>
                <a:spcPts val="2133"/>
              </a:spcBef>
              <a:spcAft>
                <a:spcPts val="0"/>
              </a:spcAft>
              <a:buSzPts val="1400"/>
              <a:buFont typeface="Muli"/>
              <a:buChar char="■"/>
              <a:defRPr>
                <a:latin typeface="Muli"/>
                <a:ea typeface="Muli"/>
                <a:cs typeface="Muli"/>
                <a:sym typeface="Muli"/>
              </a:defRPr>
            </a:lvl6pPr>
            <a:lvl7pPr marL="4267093" lvl="6" indent="-423323">
              <a:spcBef>
                <a:spcPts val="2133"/>
              </a:spcBef>
              <a:spcAft>
                <a:spcPts val="0"/>
              </a:spcAft>
              <a:buSzPts val="1400"/>
              <a:buFont typeface="Muli"/>
              <a:buChar char="●"/>
              <a:defRPr>
                <a:latin typeface="Muli"/>
                <a:ea typeface="Muli"/>
                <a:cs typeface="Muli"/>
                <a:sym typeface="Muli"/>
              </a:defRPr>
            </a:lvl7pPr>
            <a:lvl8pPr marL="4876678" lvl="7" indent="-423323">
              <a:spcBef>
                <a:spcPts val="2133"/>
              </a:spcBef>
              <a:spcAft>
                <a:spcPts val="0"/>
              </a:spcAft>
              <a:buSzPts val="1400"/>
              <a:buFont typeface="Muli"/>
              <a:buChar char="○"/>
              <a:defRPr>
                <a:latin typeface="Muli"/>
                <a:ea typeface="Muli"/>
                <a:cs typeface="Muli"/>
                <a:sym typeface="Muli"/>
              </a:defRPr>
            </a:lvl8pPr>
            <a:lvl9pPr marL="5486263" lvl="8" indent="-423323">
              <a:spcBef>
                <a:spcPts val="2133"/>
              </a:spcBef>
              <a:spcAft>
                <a:spcPts val="2133"/>
              </a:spcAft>
              <a:buSzPts val="1400"/>
              <a:buFont typeface="Muli"/>
              <a:buChar char="■"/>
              <a:defRPr>
                <a:latin typeface="Muli"/>
                <a:ea typeface="Muli"/>
                <a:cs typeface="Muli"/>
                <a:sym typeface="Muli"/>
              </a:defRPr>
            </a:lvl9pPr>
          </a:lstStyle>
          <a:p>
            <a:pPr lvl="0"/>
            <a:r>
              <a:rPr lang="en-US"/>
              <a:t>Click to edit Master text styles</a:t>
            </a:r>
          </a:p>
        </p:txBody>
      </p:sp>
      <p:sp>
        <p:nvSpPr>
          <p:cNvPr id="84" name="Google Shape;8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625BF99-B0DB-4B26-832F-31B55ECDE94D}" type="slidenum">
              <a:rPr lang="en-US" smtClean="0"/>
              <a:t>‹#›</a:t>
            </a:fld>
            <a:endParaRPr lang="en-US" dirty="0"/>
          </a:p>
        </p:txBody>
      </p:sp>
      <p:grpSp>
        <p:nvGrpSpPr>
          <p:cNvPr id="85" name="Google Shape;85;p10"/>
          <p:cNvGrpSpPr/>
          <p:nvPr/>
        </p:nvGrpSpPr>
        <p:grpSpPr>
          <a:xfrm rot="-5400000">
            <a:off x="-63534" y="929169"/>
            <a:ext cx="866287" cy="92000"/>
            <a:chOff x="684763" y="3506750"/>
            <a:chExt cx="3536825" cy="69000"/>
          </a:xfrm>
        </p:grpSpPr>
        <p:sp>
          <p:nvSpPr>
            <p:cNvPr id="86" name="Google Shape;86;p1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87" name="Google Shape;87;p1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88" name="Google Shape;88;p10"/>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89" name="Google Shape;89;p1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grpSp>
      <p:sp>
        <p:nvSpPr>
          <p:cNvPr id="90" name="Google Shape;90;p10"/>
          <p:cNvSpPr txBox="1">
            <a:spLocks noGrp="1"/>
          </p:cNvSpPr>
          <p:nvPr>
            <p:ph type="subTitle" idx="2"/>
          </p:nvPr>
        </p:nvSpPr>
        <p:spPr>
          <a:xfrm>
            <a:off x="493977" y="1255367"/>
            <a:ext cx="11280000" cy="5248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363313031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083B-2DE3-4946-8104-D8EFF9F1F77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00557-1538-4184-B3AF-1218015F434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14252-9F6A-4159-BDE3-313CEC026F7F}"/>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81B48138-B2A6-43E7-B120-CD3D442F09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040797-5716-47EC-8B9D-9FC497EC214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829855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4416-13B4-4606-B23E-4C1CEBEF6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21AB7-6939-413C-8EC4-C57AED3C868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A44651-06D6-4430-9E85-77175384BA47}"/>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65F6C-D5B8-4D2C-BE1D-B0A7E85A1259}"/>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6" name="Footer Placeholder 5">
            <a:extLst>
              <a:ext uri="{FF2B5EF4-FFF2-40B4-BE49-F238E27FC236}">
                <a16:creationId xmlns:a16="http://schemas.microsoft.com/office/drawing/2014/main" id="{21D47528-CB1D-40D3-A064-1A96C7C707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41B7FD-C7AE-433A-AC7F-8AC10F6DA1C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939311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C428-B6E9-4864-AD73-4C04937F5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4616-2F93-4392-899B-B3C47FEC206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567539-E5F6-4EC0-8134-9379103EB11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91C1BB-9D97-40E7-8368-CECC60A7829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B6971-8427-4E5D-B6D5-D45F8A4EB12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24E96-8699-4203-AA85-4087AB8A2C7F}"/>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8" name="Footer Placeholder 7">
            <a:extLst>
              <a:ext uri="{FF2B5EF4-FFF2-40B4-BE49-F238E27FC236}">
                <a16:creationId xmlns:a16="http://schemas.microsoft.com/office/drawing/2014/main" id="{E7B6DFCC-573B-40BD-8DD3-34FE5A4766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0CE7DA-8E6B-44F8-8CFC-D837AD52ED3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159667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0220-82A0-4E86-99B2-BCA96AA9EF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7E51B-6298-4683-8398-92B17C58D141}"/>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4" name="Footer Placeholder 3">
            <a:extLst>
              <a:ext uri="{FF2B5EF4-FFF2-40B4-BE49-F238E27FC236}">
                <a16:creationId xmlns:a16="http://schemas.microsoft.com/office/drawing/2014/main" id="{9A8F0D67-9830-494B-87AB-3106FB02D8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599382-47D8-4A19-B7FE-04E00D440FC7}"/>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212784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29D37-6870-4793-B2A1-49FCA03AF648}"/>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3" name="Footer Placeholder 2">
            <a:extLst>
              <a:ext uri="{FF2B5EF4-FFF2-40B4-BE49-F238E27FC236}">
                <a16:creationId xmlns:a16="http://schemas.microsoft.com/office/drawing/2014/main" id="{3DAB6A5D-3FCB-4914-8638-A753C354A2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8FA6C4-4289-44E2-8552-34B1663FA9E5}"/>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689907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AF4F-1DF5-44ED-8E7A-D75E42A2B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2677A-B593-4C4A-9171-196090CC17F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7EEE2-38B7-4120-B5BF-7EADB926F3B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FBA0B-3E33-4BC5-B2D9-8D2B018F4DFB}"/>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6" name="Footer Placeholder 5">
            <a:extLst>
              <a:ext uri="{FF2B5EF4-FFF2-40B4-BE49-F238E27FC236}">
                <a16:creationId xmlns:a16="http://schemas.microsoft.com/office/drawing/2014/main" id="{E4C8DCF6-05D6-4F60-9D64-50B6E2A3E8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7EB1ED-9FCF-457D-A8A8-4365C022AA3C}"/>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817640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5482-D8DE-445A-AEB1-79E52AE77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5330AD-3E16-4CFB-8BD4-A2101935346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9C051EA-C026-4FE9-ABBA-8D4B07FA004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F6256-C7D0-4AD1-82CC-BE6B74E34F6A}"/>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6" name="Footer Placeholder 5">
            <a:extLst>
              <a:ext uri="{FF2B5EF4-FFF2-40B4-BE49-F238E27FC236}">
                <a16:creationId xmlns:a16="http://schemas.microsoft.com/office/drawing/2014/main" id="{0E47EDA0-A9B3-44CA-85C4-FF1CCD15FB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182EF7-94C4-4B6D-A266-B40E3C0E007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6205792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AF25-5146-4ABE-AE89-3E1A964C74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415A71-171A-4261-A726-D50EDDFD1C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10B52-3DEE-4BED-9168-0E3BAB3E7FBA}"/>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869342A8-0D5A-492C-8759-E42968937B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FF994B-1D58-4BE9-9DBE-3E4B71C0BEE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130605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42F78-2BA1-4249-AB24-76E82E1F57C7}"/>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CEE8F-276D-4112-AAB4-6912A3737037}"/>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17BD0-F36F-4BEB-AD76-C73964823555}"/>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18CBD5AD-418E-427F-9727-A97858FDD5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E64066-89C1-4904-909F-49CB2862233F}"/>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7956940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52DB-649C-4BE4-A045-FD6C61E5E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A69892-68E8-4F52-AE19-4E9D44B9F4EA}"/>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163406-CB7C-4A8C-BD89-A81910C934A5}"/>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15734BEB-8300-4444-9C6A-34A632F040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DC4259-6F14-4982-8FF9-F8A568C9481B}"/>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84736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04" name="Google Shape;104;p1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05" name="Google Shape;105;p12"/>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425446038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EC9A-2DB0-4FF0-A248-409BC98CF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FD7E6-CA58-41A4-AE71-78212932C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BD60C-EFB3-4908-99F5-31E06069B13F}"/>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DFDEA571-B9FF-47CA-B3F0-C88AF19D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48EDED-097D-4FFB-83DA-DFB097319444}"/>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2348926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083B-2DE3-4946-8104-D8EFF9F1F779}"/>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00557-1538-4184-B3AF-1218015F434D}"/>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14252-9F6A-4159-BDE3-313CEC026F7F}"/>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81B48138-B2A6-43E7-B120-CD3D442F09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040797-5716-47EC-8B9D-9FC497EC214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168252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4416-13B4-4606-B23E-4C1CEBEF6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21AB7-6939-413C-8EC4-C57AED3C868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A44651-06D6-4430-9E85-77175384BA47}"/>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65F6C-D5B8-4D2C-BE1D-B0A7E85A1259}"/>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6" name="Footer Placeholder 5">
            <a:extLst>
              <a:ext uri="{FF2B5EF4-FFF2-40B4-BE49-F238E27FC236}">
                <a16:creationId xmlns:a16="http://schemas.microsoft.com/office/drawing/2014/main" id="{21D47528-CB1D-40D3-A064-1A96C7C707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41B7FD-C7AE-433A-AC7F-8AC10F6DA1C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7245054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C428-B6E9-4864-AD73-4C04937F5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4616-2F93-4392-899B-B3C47FEC206D}"/>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567539-E5F6-4EC0-8134-9379103EB11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91C1BB-9D97-40E7-8368-CECC60A78292}"/>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B6971-8427-4E5D-B6D5-D45F8A4EB121}"/>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24E96-8699-4203-AA85-4087AB8A2C7F}"/>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8" name="Footer Placeholder 7">
            <a:extLst>
              <a:ext uri="{FF2B5EF4-FFF2-40B4-BE49-F238E27FC236}">
                <a16:creationId xmlns:a16="http://schemas.microsoft.com/office/drawing/2014/main" id="{E7B6DFCC-573B-40BD-8DD3-34FE5A4766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0CE7DA-8E6B-44F8-8CFC-D837AD52ED3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3697148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0220-82A0-4E86-99B2-BCA96AA9EF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7E51B-6298-4683-8398-92B17C58D141}"/>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4" name="Footer Placeholder 3">
            <a:extLst>
              <a:ext uri="{FF2B5EF4-FFF2-40B4-BE49-F238E27FC236}">
                <a16:creationId xmlns:a16="http://schemas.microsoft.com/office/drawing/2014/main" id="{9A8F0D67-9830-494B-87AB-3106FB02D8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599382-47D8-4A19-B7FE-04E00D440FC7}"/>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960393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29D37-6870-4793-B2A1-49FCA03AF648}"/>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3" name="Footer Placeholder 2">
            <a:extLst>
              <a:ext uri="{FF2B5EF4-FFF2-40B4-BE49-F238E27FC236}">
                <a16:creationId xmlns:a16="http://schemas.microsoft.com/office/drawing/2014/main" id="{3DAB6A5D-3FCB-4914-8638-A753C354A2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8FA6C4-4289-44E2-8552-34B1663FA9E5}"/>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42466157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AF4F-1DF5-44ED-8E7A-D75E42A2B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2677A-B593-4C4A-9171-196090CC17F8}"/>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7EEE2-38B7-4120-B5BF-7EADB926F3B5}"/>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FBA0B-3E33-4BC5-B2D9-8D2B018F4DFB}"/>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6" name="Footer Placeholder 5">
            <a:extLst>
              <a:ext uri="{FF2B5EF4-FFF2-40B4-BE49-F238E27FC236}">
                <a16:creationId xmlns:a16="http://schemas.microsoft.com/office/drawing/2014/main" id="{E4C8DCF6-05D6-4F60-9D64-50B6E2A3E8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7EB1ED-9FCF-457D-A8A8-4365C022AA3C}"/>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9807364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5482-D8DE-445A-AEB1-79E52AE77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5330AD-3E16-4CFB-8BD4-A21019353463}"/>
              </a:ext>
            </a:extLst>
          </p:cNvPr>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9C051EA-C026-4FE9-ABBA-8D4B07FA004C}"/>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F6256-C7D0-4AD1-82CC-BE6B74E34F6A}"/>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6" name="Footer Placeholder 5">
            <a:extLst>
              <a:ext uri="{FF2B5EF4-FFF2-40B4-BE49-F238E27FC236}">
                <a16:creationId xmlns:a16="http://schemas.microsoft.com/office/drawing/2014/main" id="{0E47EDA0-A9B3-44CA-85C4-FF1CCD15FB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182EF7-94C4-4B6D-A266-B40E3C0E007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5878732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AF25-5146-4ABE-AE89-3E1A964C74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415A71-171A-4261-A726-D50EDDFD1C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10B52-3DEE-4BED-9168-0E3BAB3E7FBA}"/>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869342A8-0D5A-492C-8759-E42968937B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FF994B-1D58-4BE9-9DBE-3E4B71C0BEE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5643352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42F78-2BA1-4249-AB24-76E82E1F57C7}"/>
              </a:ext>
            </a:extLst>
          </p:cNvPr>
          <p:cNvSpPr>
            <a:spLocks noGrp="1"/>
          </p:cNvSpPr>
          <p:nvPr>
            <p:ph type="title" orient="vert"/>
          </p:nvPr>
        </p:nvSpPr>
        <p:spPr>
          <a:xfrm>
            <a:off x="8724902" y="365127"/>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CEE8F-276D-4112-AAB4-6912A3737037}"/>
              </a:ext>
            </a:extLst>
          </p:cNvPr>
          <p:cNvSpPr>
            <a:spLocks noGrp="1"/>
          </p:cNvSpPr>
          <p:nvPr>
            <p:ph type="body" orient="vert" idx="1"/>
          </p:nvPr>
        </p:nvSpPr>
        <p:spPr>
          <a:xfrm>
            <a:off x="838202" y="36512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17BD0-F36F-4BEB-AD76-C73964823555}"/>
              </a:ext>
            </a:extLst>
          </p:cNvPr>
          <p:cNvSpPr>
            <a:spLocks noGrp="1"/>
          </p:cNvSpPr>
          <p:nvPr>
            <p:ph type="dt" sz="half" idx="10"/>
          </p:nvPr>
        </p:nvSpPr>
        <p:spPr/>
        <p:txBody>
          <a:body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18CBD5AD-418E-427F-9727-A97858FDD5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E64066-89C1-4904-909F-49CB2862233F}"/>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42493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09" name="Google Shape;109;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44576311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Google Shape;26;p4">
            <a:extLst>
              <a:ext uri="{FF2B5EF4-FFF2-40B4-BE49-F238E27FC236}">
                <a16:creationId xmlns:a16="http://schemas.microsoft.com/office/drawing/2014/main" id="{DF78231D-49ED-5B60-BD94-A0D40AA6D04A}"/>
              </a:ext>
            </a:extLst>
          </p:cNvPr>
          <p:cNvSpPr/>
          <p:nvPr userDrawn="1"/>
        </p:nvSpPr>
        <p:spPr>
          <a:xfrm rot="10800000">
            <a:off x="1872033" y="33985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27;p4">
            <a:extLst>
              <a:ext uri="{FF2B5EF4-FFF2-40B4-BE49-F238E27FC236}">
                <a16:creationId xmlns:a16="http://schemas.microsoft.com/office/drawing/2014/main" id="{0A53D87A-D88C-43BB-0183-7EA948925CD7}"/>
              </a:ext>
            </a:extLst>
          </p:cNvPr>
          <p:cNvSpPr/>
          <p:nvPr userDrawn="1"/>
        </p:nvSpPr>
        <p:spPr>
          <a:xfrm rot="10800000" flipH="1">
            <a:off x="1872033" y="621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5" name="Google Shape;29;p4">
            <a:extLst>
              <a:ext uri="{FF2B5EF4-FFF2-40B4-BE49-F238E27FC236}">
                <a16:creationId xmlns:a16="http://schemas.microsoft.com/office/drawing/2014/main" id="{4802CDF4-E48B-1218-B809-4B5F5757D37A}"/>
              </a:ext>
            </a:extLst>
          </p:cNvPr>
          <p:cNvSpPr/>
          <p:nvPr userDrawn="1"/>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6" name="Google Shape;30;p4">
            <a:extLst>
              <a:ext uri="{FF2B5EF4-FFF2-40B4-BE49-F238E27FC236}">
                <a16:creationId xmlns:a16="http://schemas.microsoft.com/office/drawing/2014/main" id="{7E1F2B6B-6461-EFA1-6F5F-7D778AE601BC}"/>
              </a:ext>
            </a:extLst>
          </p:cNvPr>
          <p:cNvSpPr/>
          <p:nvPr userDrawn="1"/>
        </p:nvSpPr>
        <p:spPr>
          <a:xfrm>
            <a:off x="-7800" y="4705833"/>
            <a:ext cx="12207600" cy="1802800"/>
          </a:xfrm>
          <a:prstGeom prst="rect">
            <a:avLst/>
          </a:prstGeom>
          <a:solidFill>
            <a:srgbClr val="3844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7" name="Google Shape;31;p4">
            <a:extLst>
              <a:ext uri="{FF2B5EF4-FFF2-40B4-BE49-F238E27FC236}">
                <a16:creationId xmlns:a16="http://schemas.microsoft.com/office/drawing/2014/main" id="{DECF2A30-AFD0-FEA8-7916-AD1B6A5D2C42}"/>
              </a:ext>
            </a:extLst>
          </p:cNvPr>
          <p:cNvSpPr/>
          <p:nvPr userDrawn="1"/>
        </p:nvSpPr>
        <p:spPr>
          <a:xfrm>
            <a:off x="0" y="621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8" name="Google Shape;32;p4">
            <a:extLst>
              <a:ext uri="{FF2B5EF4-FFF2-40B4-BE49-F238E27FC236}">
                <a16:creationId xmlns:a16="http://schemas.microsoft.com/office/drawing/2014/main" id="{D2AB9CBD-D126-198B-9B35-CA7C2885C870}"/>
              </a:ext>
            </a:extLst>
          </p:cNvPr>
          <p:cNvSpPr/>
          <p:nvPr userDrawn="1"/>
        </p:nvSpPr>
        <p:spPr>
          <a:xfrm flipH="1">
            <a:off x="0" y="33985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9" name="Google Shape;33;p4">
            <a:extLst>
              <a:ext uri="{FF2B5EF4-FFF2-40B4-BE49-F238E27FC236}">
                <a16:creationId xmlns:a16="http://schemas.microsoft.com/office/drawing/2014/main" id="{79491315-739A-7B17-32EC-9DD9D25A56FD}"/>
              </a:ext>
            </a:extLst>
          </p:cNvPr>
          <p:cNvSpPr/>
          <p:nvPr userDrawn="1"/>
        </p:nvSpPr>
        <p:spPr>
          <a:xfrm rot="5400000">
            <a:off x="-1933535" y="2228700"/>
            <a:ext cx="6196800" cy="23296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0" name="Google Shape;34;p4">
            <a:extLst>
              <a:ext uri="{FF2B5EF4-FFF2-40B4-BE49-F238E27FC236}">
                <a16:creationId xmlns:a16="http://schemas.microsoft.com/office/drawing/2014/main" id="{EB6D9D1D-EBE3-0265-696C-5B3C7E1A8CFF}"/>
              </a:ext>
            </a:extLst>
          </p:cNvPr>
          <p:cNvSpPr txBox="1">
            <a:spLocks noGrp="1"/>
          </p:cNvSpPr>
          <p:nvPr>
            <p:ph type="title"/>
          </p:nvPr>
        </p:nvSpPr>
        <p:spPr>
          <a:xfrm>
            <a:off x="3376835" y="2020933"/>
            <a:ext cx="8566000" cy="10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solidFill>
                  <a:srgbClr val="FFFFFF"/>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None/>
              <a:defRPr sz="4800">
                <a:solidFill>
                  <a:srgbClr val="FFFFFF"/>
                </a:solidFill>
                <a:latin typeface="Muli"/>
                <a:ea typeface="Muli"/>
                <a:cs typeface="Muli"/>
                <a:sym typeface="Muli"/>
              </a:defRPr>
            </a:lvl2pPr>
            <a:lvl3pPr lvl="2" rtl="0">
              <a:spcBef>
                <a:spcPts val="0"/>
              </a:spcBef>
              <a:spcAft>
                <a:spcPts val="0"/>
              </a:spcAft>
              <a:buNone/>
              <a:defRPr sz="4800">
                <a:solidFill>
                  <a:srgbClr val="FFFFFF"/>
                </a:solidFill>
                <a:latin typeface="Muli"/>
                <a:ea typeface="Muli"/>
                <a:cs typeface="Muli"/>
                <a:sym typeface="Muli"/>
              </a:defRPr>
            </a:lvl3pPr>
            <a:lvl4pPr lvl="3" rtl="0">
              <a:spcBef>
                <a:spcPts val="0"/>
              </a:spcBef>
              <a:spcAft>
                <a:spcPts val="0"/>
              </a:spcAft>
              <a:buNone/>
              <a:defRPr sz="4800">
                <a:solidFill>
                  <a:srgbClr val="FFFFFF"/>
                </a:solidFill>
                <a:latin typeface="Muli"/>
                <a:ea typeface="Muli"/>
                <a:cs typeface="Muli"/>
                <a:sym typeface="Muli"/>
              </a:defRPr>
            </a:lvl4pPr>
            <a:lvl5pPr lvl="4" rtl="0">
              <a:spcBef>
                <a:spcPts val="0"/>
              </a:spcBef>
              <a:spcAft>
                <a:spcPts val="0"/>
              </a:spcAft>
              <a:buNone/>
              <a:defRPr sz="4800">
                <a:solidFill>
                  <a:srgbClr val="FFFFFF"/>
                </a:solidFill>
                <a:latin typeface="Muli"/>
                <a:ea typeface="Muli"/>
                <a:cs typeface="Muli"/>
                <a:sym typeface="Muli"/>
              </a:defRPr>
            </a:lvl5pPr>
            <a:lvl6pPr lvl="5" rtl="0">
              <a:spcBef>
                <a:spcPts val="0"/>
              </a:spcBef>
              <a:spcAft>
                <a:spcPts val="0"/>
              </a:spcAft>
              <a:buNone/>
              <a:defRPr sz="4800">
                <a:solidFill>
                  <a:srgbClr val="FFFFFF"/>
                </a:solidFill>
                <a:latin typeface="Muli"/>
                <a:ea typeface="Muli"/>
                <a:cs typeface="Muli"/>
                <a:sym typeface="Muli"/>
              </a:defRPr>
            </a:lvl6pPr>
            <a:lvl7pPr lvl="6" rtl="0">
              <a:spcBef>
                <a:spcPts val="0"/>
              </a:spcBef>
              <a:spcAft>
                <a:spcPts val="0"/>
              </a:spcAft>
              <a:buNone/>
              <a:defRPr sz="4800">
                <a:solidFill>
                  <a:srgbClr val="FFFFFF"/>
                </a:solidFill>
                <a:latin typeface="Muli"/>
                <a:ea typeface="Muli"/>
                <a:cs typeface="Muli"/>
                <a:sym typeface="Muli"/>
              </a:defRPr>
            </a:lvl7pPr>
            <a:lvl8pPr lvl="7" rtl="0">
              <a:spcBef>
                <a:spcPts val="0"/>
              </a:spcBef>
              <a:spcAft>
                <a:spcPts val="0"/>
              </a:spcAft>
              <a:buNone/>
              <a:defRPr sz="4800">
                <a:solidFill>
                  <a:srgbClr val="FFFFFF"/>
                </a:solidFill>
                <a:latin typeface="Muli"/>
                <a:ea typeface="Muli"/>
                <a:cs typeface="Muli"/>
                <a:sym typeface="Muli"/>
              </a:defRPr>
            </a:lvl8pPr>
            <a:lvl9pPr lvl="8" rtl="0">
              <a:spcBef>
                <a:spcPts val="0"/>
              </a:spcBef>
              <a:spcAft>
                <a:spcPts val="0"/>
              </a:spcAft>
              <a:buNone/>
              <a:defRPr sz="4800">
                <a:solidFill>
                  <a:srgbClr val="FFFFFF"/>
                </a:solidFill>
                <a:latin typeface="Muli"/>
                <a:ea typeface="Muli"/>
                <a:cs typeface="Muli"/>
                <a:sym typeface="Muli"/>
              </a:defRPr>
            </a:lvl9pPr>
          </a:lstStyle>
          <a:p>
            <a:endParaRPr dirty="0"/>
          </a:p>
        </p:txBody>
      </p:sp>
      <p:sp>
        <p:nvSpPr>
          <p:cNvPr id="11" name="Google Shape;35;p4">
            <a:extLst>
              <a:ext uri="{FF2B5EF4-FFF2-40B4-BE49-F238E27FC236}">
                <a16:creationId xmlns:a16="http://schemas.microsoft.com/office/drawing/2014/main" id="{5F2A76FC-1210-5E63-AEE4-296E1C5DADF6}"/>
              </a:ext>
            </a:extLst>
          </p:cNvPr>
          <p:cNvSpPr txBox="1">
            <a:spLocks noGrp="1"/>
          </p:cNvSpPr>
          <p:nvPr>
            <p:ph type="subTitle" idx="1"/>
          </p:nvPr>
        </p:nvSpPr>
        <p:spPr>
          <a:xfrm>
            <a:off x="6287916" y="3180488"/>
            <a:ext cx="5658400" cy="52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200">
                <a:solidFill>
                  <a:srgbClr val="9FC5E8"/>
                </a:solidFill>
                <a:latin typeface="+mn-lt"/>
                <a:ea typeface="Arial" panose="020B0604020202020204" pitchFamily="34" charset="0"/>
                <a:cs typeface="Arial" panose="020B0604020202020204" pitchFamily="34" charset="0"/>
                <a:sym typeface="Muli"/>
              </a:defRPr>
            </a:lvl1pPr>
            <a:lvl2pPr lvl="1" rtl="0">
              <a:spcBef>
                <a:spcPts val="2133"/>
              </a:spcBef>
              <a:spcAft>
                <a:spcPts val="0"/>
              </a:spcAft>
              <a:buNone/>
              <a:defRPr>
                <a:solidFill>
                  <a:srgbClr val="9FC5E8"/>
                </a:solidFill>
                <a:latin typeface="Muli"/>
                <a:ea typeface="Muli"/>
                <a:cs typeface="Muli"/>
                <a:sym typeface="Muli"/>
              </a:defRPr>
            </a:lvl2pPr>
            <a:lvl3pPr lvl="2" rtl="0">
              <a:spcBef>
                <a:spcPts val="2133"/>
              </a:spcBef>
              <a:spcAft>
                <a:spcPts val="0"/>
              </a:spcAft>
              <a:buNone/>
              <a:defRPr>
                <a:solidFill>
                  <a:srgbClr val="9FC5E8"/>
                </a:solidFill>
                <a:latin typeface="Muli"/>
                <a:ea typeface="Muli"/>
                <a:cs typeface="Muli"/>
                <a:sym typeface="Muli"/>
              </a:defRPr>
            </a:lvl3pPr>
            <a:lvl4pPr lvl="3" rtl="0">
              <a:spcBef>
                <a:spcPts val="2133"/>
              </a:spcBef>
              <a:spcAft>
                <a:spcPts val="0"/>
              </a:spcAft>
              <a:buNone/>
              <a:defRPr>
                <a:solidFill>
                  <a:srgbClr val="9FC5E8"/>
                </a:solidFill>
                <a:latin typeface="Muli"/>
                <a:ea typeface="Muli"/>
                <a:cs typeface="Muli"/>
                <a:sym typeface="Muli"/>
              </a:defRPr>
            </a:lvl4pPr>
            <a:lvl5pPr lvl="4" rtl="0">
              <a:spcBef>
                <a:spcPts val="2133"/>
              </a:spcBef>
              <a:spcAft>
                <a:spcPts val="0"/>
              </a:spcAft>
              <a:buNone/>
              <a:defRPr>
                <a:solidFill>
                  <a:srgbClr val="9FC5E8"/>
                </a:solidFill>
                <a:latin typeface="Muli"/>
                <a:ea typeface="Muli"/>
                <a:cs typeface="Muli"/>
                <a:sym typeface="Muli"/>
              </a:defRPr>
            </a:lvl5pPr>
            <a:lvl6pPr lvl="5" rtl="0">
              <a:spcBef>
                <a:spcPts val="2133"/>
              </a:spcBef>
              <a:spcAft>
                <a:spcPts val="0"/>
              </a:spcAft>
              <a:buNone/>
              <a:defRPr>
                <a:solidFill>
                  <a:srgbClr val="9FC5E8"/>
                </a:solidFill>
                <a:latin typeface="Muli"/>
                <a:ea typeface="Muli"/>
                <a:cs typeface="Muli"/>
                <a:sym typeface="Muli"/>
              </a:defRPr>
            </a:lvl6pPr>
            <a:lvl7pPr lvl="6" rtl="0">
              <a:spcBef>
                <a:spcPts val="2133"/>
              </a:spcBef>
              <a:spcAft>
                <a:spcPts val="0"/>
              </a:spcAft>
              <a:buNone/>
              <a:defRPr>
                <a:solidFill>
                  <a:srgbClr val="9FC5E8"/>
                </a:solidFill>
                <a:latin typeface="Muli"/>
                <a:ea typeface="Muli"/>
                <a:cs typeface="Muli"/>
                <a:sym typeface="Muli"/>
              </a:defRPr>
            </a:lvl7pPr>
            <a:lvl8pPr lvl="7" rtl="0">
              <a:spcBef>
                <a:spcPts val="2133"/>
              </a:spcBef>
              <a:spcAft>
                <a:spcPts val="0"/>
              </a:spcAft>
              <a:buNone/>
              <a:defRPr>
                <a:solidFill>
                  <a:srgbClr val="9FC5E8"/>
                </a:solidFill>
                <a:latin typeface="Muli"/>
                <a:ea typeface="Muli"/>
                <a:cs typeface="Muli"/>
                <a:sym typeface="Muli"/>
              </a:defRPr>
            </a:lvl8pPr>
            <a:lvl9pPr lvl="8" rtl="0">
              <a:spcBef>
                <a:spcPts val="2133"/>
              </a:spcBef>
              <a:spcAft>
                <a:spcPts val="2133"/>
              </a:spcAft>
              <a:buNone/>
              <a:defRPr>
                <a:solidFill>
                  <a:srgbClr val="9FC5E8"/>
                </a:solidFill>
                <a:latin typeface="Muli"/>
                <a:ea typeface="Muli"/>
                <a:cs typeface="Muli"/>
                <a:sym typeface="Muli"/>
              </a:defRPr>
            </a:lvl9pPr>
          </a:lstStyle>
          <a:p>
            <a:endParaRPr dirty="0"/>
          </a:p>
        </p:txBody>
      </p:sp>
      <p:pic>
        <p:nvPicPr>
          <p:cNvPr id="12" name="Picture 11" descr="A black and white sign with white text&#10;&#10;Description automatically generated">
            <a:extLst>
              <a:ext uri="{FF2B5EF4-FFF2-40B4-BE49-F238E27FC236}">
                <a16:creationId xmlns:a16="http://schemas.microsoft.com/office/drawing/2014/main" id="{9126621F-8BB8-70DB-9380-AE752941C5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0970" y="5071894"/>
            <a:ext cx="2093524" cy="1207041"/>
          </a:xfrm>
          <a:prstGeom prst="rect">
            <a:avLst/>
          </a:prstGeom>
        </p:spPr>
      </p:pic>
    </p:spTree>
    <p:extLst>
      <p:ext uri="{BB962C8B-B14F-4D97-AF65-F5344CB8AC3E}">
        <p14:creationId xmlns:p14="http://schemas.microsoft.com/office/powerpoint/2010/main" val="210703831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Google Shape;38;p5">
            <a:extLst>
              <a:ext uri="{FF2B5EF4-FFF2-40B4-BE49-F238E27FC236}">
                <a16:creationId xmlns:a16="http://schemas.microsoft.com/office/drawing/2014/main" id="{E1FA2BFC-A3B3-7AC5-4D38-494D05772200}"/>
              </a:ext>
            </a:extLst>
          </p:cNvPr>
          <p:cNvSpPr/>
          <p:nvPr userDrawn="1"/>
        </p:nvSpPr>
        <p:spPr>
          <a:xfrm rot="10800000" flipH="1">
            <a:off x="1872033" y="621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4" name="Google Shape;40;p5">
            <a:extLst>
              <a:ext uri="{FF2B5EF4-FFF2-40B4-BE49-F238E27FC236}">
                <a16:creationId xmlns:a16="http://schemas.microsoft.com/office/drawing/2014/main" id="{73A53BB6-0634-985C-2C66-DA25C666DACD}"/>
              </a:ext>
            </a:extLst>
          </p:cNvPr>
          <p:cNvSpPr/>
          <p:nvPr userDrawn="1"/>
        </p:nvSpPr>
        <p:spPr>
          <a:xfrm>
            <a:off x="-7800" y="310633"/>
            <a:ext cx="12207600" cy="44123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5" name="Google Shape;41;p5">
            <a:extLst>
              <a:ext uri="{FF2B5EF4-FFF2-40B4-BE49-F238E27FC236}">
                <a16:creationId xmlns:a16="http://schemas.microsoft.com/office/drawing/2014/main" id="{C4B94E09-EA46-F9BD-756B-B08BDC0EAF99}"/>
              </a:ext>
            </a:extLst>
          </p:cNvPr>
          <p:cNvSpPr/>
          <p:nvPr userDrawn="1"/>
        </p:nvSpPr>
        <p:spPr>
          <a:xfrm>
            <a:off x="0" y="621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6" name="Google Shape;42;p5">
            <a:extLst>
              <a:ext uri="{FF2B5EF4-FFF2-40B4-BE49-F238E27FC236}">
                <a16:creationId xmlns:a16="http://schemas.microsoft.com/office/drawing/2014/main" id="{17592FD3-52CD-F40E-8984-AEF29F0284AC}"/>
              </a:ext>
            </a:extLst>
          </p:cNvPr>
          <p:cNvSpPr txBox="1">
            <a:spLocks noGrp="1"/>
          </p:cNvSpPr>
          <p:nvPr>
            <p:ph type="title"/>
          </p:nvPr>
        </p:nvSpPr>
        <p:spPr>
          <a:xfrm>
            <a:off x="3478435" y="1004933"/>
            <a:ext cx="8566000" cy="10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solidFill>
                  <a:srgbClr val="FFFFFF"/>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None/>
              <a:defRPr sz="4800">
                <a:solidFill>
                  <a:srgbClr val="FFFFFF"/>
                </a:solidFill>
                <a:latin typeface="Muli"/>
                <a:ea typeface="Muli"/>
                <a:cs typeface="Muli"/>
                <a:sym typeface="Muli"/>
              </a:defRPr>
            </a:lvl2pPr>
            <a:lvl3pPr lvl="2" rtl="0">
              <a:spcBef>
                <a:spcPts val="0"/>
              </a:spcBef>
              <a:spcAft>
                <a:spcPts val="0"/>
              </a:spcAft>
              <a:buNone/>
              <a:defRPr sz="4800">
                <a:solidFill>
                  <a:srgbClr val="FFFFFF"/>
                </a:solidFill>
                <a:latin typeface="Muli"/>
                <a:ea typeface="Muli"/>
                <a:cs typeface="Muli"/>
                <a:sym typeface="Muli"/>
              </a:defRPr>
            </a:lvl3pPr>
            <a:lvl4pPr lvl="3" rtl="0">
              <a:spcBef>
                <a:spcPts val="0"/>
              </a:spcBef>
              <a:spcAft>
                <a:spcPts val="0"/>
              </a:spcAft>
              <a:buNone/>
              <a:defRPr sz="4800">
                <a:solidFill>
                  <a:srgbClr val="FFFFFF"/>
                </a:solidFill>
                <a:latin typeface="Muli"/>
                <a:ea typeface="Muli"/>
                <a:cs typeface="Muli"/>
                <a:sym typeface="Muli"/>
              </a:defRPr>
            </a:lvl4pPr>
            <a:lvl5pPr lvl="4" rtl="0">
              <a:spcBef>
                <a:spcPts val="0"/>
              </a:spcBef>
              <a:spcAft>
                <a:spcPts val="0"/>
              </a:spcAft>
              <a:buNone/>
              <a:defRPr sz="4800">
                <a:solidFill>
                  <a:srgbClr val="FFFFFF"/>
                </a:solidFill>
                <a:latin typeface="Muli"/>
                <a:ea typeface="Muli"/>
                <a:cs typeface="Muli"/>
                <a:sym typeface="Muli"/>
              </a:defRPr>
            </a:lvl5pPr>
            <a:lvl6pPr lvl="5" rtl="0">
              <a:spcBef>
                <a:spcPts val="0"/>
              </a:spcBef>
              <a:spcAft>
                <a:spcPts val="0"/>
              </a:spcAft>
              <a:buNone/>
              <a:defRPr sz="4800">
                <a:solidFill>
                  <a:srgbClr val="FFFFFF"/>
                </a:solidFill>
                <a:latin typeface="Muli"/>
                <a:ea typeface="Muli"/>
                <a:cs typeface="Muli"/>
                <a:sym typeface="Muli"/>
              </a:defRPr>
            </a:lvl6pPr>
            <a:lvl7pPr lvl="6" rtl="0">
              <a:spcBef>
                <a:spcPts val="0"/>
              </a:spcBef>
              <a:spcAft>
                <a:spcPts val="0"/>
              </a:spcAft>
              <a:buNone/>
              <a:defRPr sz="4800">
                <a:solidFill>
                  <a:srgbClr val="FFFFFF"/>
                </a:solidFill>
                <a:latin typeface="Muli"/>
                <a:ea typeface="Muli"/>
                <a:cs typeface="Muli"/>
                <a:sym typeface="Muli"/>
              </a:defRPr>
            </a:lvl7pPr>
            <a:lvl8pPr lvl="7" rtl="0">
              <a:spcBef>
                <a:spcPts val="0"/>
              </a:spcBef>
              <a:spcAft>
                <a:spcPts val="0"/>
              </a:spcAft>
              <a:buNone/>
              <a:defRPr sz="4800">
                <a:solidFill>
                  <a:srgbClr val="FFFFFF"/>
                </a:solidFill>
                <a:latin typeface="Muli"/>
                <a:ea typeface="Muli"/>
                <a:cs typeface="Muli"/>
                <a:sym typeface="Muli"/>
              </a:defRPr>
            </a:lvl8pPr>
            <a:lvl9pPr lvl="8" rtl="0">
              <a:spcBef>
                <a:spcPts val="0"/>
              </a:spcBef>
              <a:spcAft>
                <a:spcPts val="0"/>
              </a:spcAft>
              <a:buNone/>
              <a:defRPr sz="4800">
                <a:solidFill>
                  <a:srgbClr val="FFFFFF"/>
                </a:solidFill>
                <a:latin typeface="Muli"/>
                <a:ea typeface="Muli"/>
                <a:cs typeface="Muli"/>
                <a:sym typeface="Muli"/>
              </a:defRPr>
            </a:lvl9pPr>
          </a:lstStyle>
          <a:p>
            <a:endParaRPr dirty="0"/>
          </a:p>
        </p:txBody>
      </p:sp>
      <p:sp>
        <p:nvSpPr>
          <p:cNvPr id="7" name="Google Shape;43;p5">
            <a:extLst>
              <a:ext uri="{FF2B5EF4-FFF2-40B4-BE49-F238E27FC236}">
                <a16:creationId xmlns:a16="http://schemas.microsoft.com/office/drawing/2014/main" id="{02C4BB7B-86F5-25DE-0E64-EA384F53DC7B}"/>
              </a:ext>
            </a:extLst>
          </p:cNvPr>
          <p:cNvSpPr txBox="1">
            <a:spLocks noGrp="1"/>
          </p:cNvSpPr>
          <p:nvPr>
            <p:ph type="subTitle" idx="1"/>
          </p:nvPr>
        </p:nvSpPr>
        <p:spPr>
          <a:xfrm>
            <a:off x="6386033" y="2193000"/>
            <a:ext cx="5658400" cy="52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200">
                <a:solidFill>
                  <a:srgbClr val="9FC5E8"/>
                </a:solidFill>
                <a:latin typeface="+mn-lt"/>
                <a:ea typeface="Arial" panose="020B0604020202020204" pitchFamily="34" charset="0"/>
                <a:cs typeface="Arial" panose="020B0604020202020204" pitchFamily="34" charset="0"/>
                <a:sym typeface="Muli"/>
              </a:defRPr>
            </a:lvl1pPr>
            <a:lvl2pPr lvl="1" rtl="0">
              <a:spcBef>
                <a:spcPts val="2133"/>
              </a:spcBef>
              <a:spcAft>
                <a:spcPts val="0"/>
              </a:spcAft>
              <a:buNone/>
              <a:defRPr>
                <a:solidFill>
                  <a:srgbClr val="9FC5E8"/>
                </a:solidFill>
                <a:latin typeface="Muli"/>
                <a:ea typeface="Muli"/>
                <a:cs typeface="Muli"/>
                <a:sym typeface="Muli"/>
              </a:defRPr>
            </a:lvl2pPr>
            <a:lvl3pPr lvl="2" rtl="0">
              <a:spcBef>
                <a:spcPts val="2133"/>
              </a:spcBef>
              <a:spcAft>
                <a:spcPts val="0"/>
              </a:spcAft>
              <a:buNone/>
              <a:defRPr>
                <a:solidFill>
                  <a:srgbClr val="9FC5E8"/>
                </a:solidFill>
                <a:latin typeface="Muli"/>
                <a:ea typeface="Muli"/>
                <a:cs typeface="Muli"/>
                <a:sym typeface="Muli"/>
              </a:defRPr>
            </a:lvl3pPr>
            <a:lvl4pPr lvl="3" rtl="0">
              <a:spcBef>
                <a:spcPts val="2133"/>
              </a:spcBef>
              <a:spcAft>
                <a:spcPts val="0"/>
              </a:spcAft>
              <a:buNone/>
              <a:defRPr>
                <a:solidFill>
                  <a:srgbClr val="9FC5E8"/>
                </a:solidFill>
                <a:latin typeface="Muli"/>
                <a:ea typeface="Muli"/>
                <a:cs typeface="Muli"/>
                <a:sym typeface="Muli"/>
              </a:defRPr>
            </a:lvl4pPr>
            <a:lvl5pPr lvl="4" rtl="0">
              <a:spcBef>
                <a:spcPts val="2133"/>
              </a:spcBef>
              <a:spcAft>
                <a:spcPts val="0"/>
              </a:spcAft>
              <a:buNone/>
              <a:defRPr>
                <a:solidFill>
                  <a:srgbClr val="9FC5E8"/>
                </a:solidFill>
                <a:latin typeface="Muli"/>
                <a:ea typeface="Muli"/>
                <a:cs typeface="Muli"/>
                <a:sym typeface="Muli"/>
              </a:defRPr>
            </a:lvl5pPr>
            <a:lvl6pPr lvl="5" rtl="0">
              <a:spcBef>
                <a:spcPts val="2133"/>
              </a:spcBef>
              <a:spcAft>
                <a:spcPts val="0"/>
              </a:spcAft>
              <a:buNone/>
              <a:defRPr>
                <a:solidFill>
                  <a:srgbClr val="9FC5E8"/>
                </a:solidFill>
                <a:latin typeface="Muli"/>
                <a:ea typeface="Muli"/>
                <a:cs typeface="Muli"/>
                <a:sym typeface="Muli"/>
              </a:defRPr>
            </a:lvl6pPr>
            <a:lvl7pPr lvl="6" rtl="0">
              <a:spcBef>
                <a:spcPts val="2133"/>
              </a:spcBef>
              <a:spcAft>
                <a:spcPts val="0"/>
              </a:spcAft>
              <a:buNone/>
              <a:defRPr>
                <a:solidFill>
                  <a:srgbClr val="9FC5E8"/>
                </a:solidFill>
                <a:latin typeface="Muli"/>
                <a:ea typeface="Muli"/>
                <a:cs typeface="Muli"/>
                <a:sym typeface="Muli"/>
              </a:defRPr>
            </a:lvl7pPr>
            <a:lvl8pPr lvl="7" rtl="0">
              <a:spcBef>
                <a:spcPts val="2133"/>
              </a:spcBef>
              <a:spcAft>
                <a:spcPts val="0"/>
              </a:spcAft>
              <a:buNone/>
              <a:defRPr>
                <a:solidFill>
                  <a:srgbClr val="9FC5E8"/>
                </a:solidFill>
                <a:latin typeface="Muli"/>
                <a:ea typeface="Muli"/>
                <a:cs typeface="Muli"/>
                <a:sym typeface="Muli"/>
              </a:defRPr>
            </a:lvl8pPr>
            <a:lvl9pPr lvl="8" rtl="0">
              <a:spcBef>
                <a:spcPts val="2133"/>
              </a:spcBef>
              <a:spcAft>
                <a:spcPts val="2133"/>
              </a:spcAft>
              <a:buNone/>
              <a:defRPr>
                <a:solidFill>
                  <a:srgbClr val="9FC5E8"/>
                </a:solidFill>
                <a:latin typeface="Muli"/>
                <a:ea typeface="Muli"/>
                <a:cs typeface="Muli"/>
                <a:sym typeface="Muli"/>
              </a:defRPr>
            </a:lvl9pPr>
          </a:lstStyle>
          <a:p>
            <a:endParaRPr dirty="0"/>
          </a:p>
        </p:txBody>
      </p:sp>
      <p:sp>
        <p:nvSpPr>
          <p:cNvPr id="8" name="Google Shape;45;p5">
            <a:extLst>
              <a:ext uri="{FF2B5EF4-FFF2-40B4-BE49-F238E27FC236}">
                <a16:creationId xmlns:a16="http://schemas.microsoft.com/office/drawing/2014/main" id="{7420B6A2-6BF8-3372-AEED-64C64937689B}"/>
              </a:ext>
            </a:extLst>
          </p:cNvPr>
          <p:cNvSpPr/>
          <p:nvPr userDrawn="1"/>
        </p:nvSpPr>
        <p:spPr>
          <a:xfrm flipH="1">
            <a:off x="0" y="3398533"/>
            <a:ext cx="4162400" cy="1925200"/>
          </a:xfrm>
          <a:prstGeom prst="parallelogram">
            <a:avLst>
              <a:gd name="adj" fmla="val 96329"/>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9" name="Google Shape;46;p5">
            <a:extLst>
              <a:ext uri="{FF2B5EF4-FFF2-40B4-BE49-F238E27FC236}">
                <a16:creationId xmlns:a16="http://schemas.microsoft.com/office/drawing/2014/main" id="{C40283ED-80D5-3849-091B-3A07800D521B}"/>
              </a:ext>
            </a:extLst>
          </p:cNvPr>
          <p:cNvSpPr/>
          <p:nvPr userDrawn="1"/>
        </p:nvSpPr>
        <p:spPr>
          <a:xfrm rot="5400000">
            <a:off x="-1054535" y="1349700"/>
            <a:ext cx="4438800" cy="2329600"/>
          </a:xfrm>
          <a:prstGeom prst="triangle">
            <a:avLst>
              <a:gd name="adj" fmla="val 69864"/>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pic>
        <p:nvPicPr>
          <p:cNvPr id="10" name="Picture 9" descr="A blue text on a white background&#10;&#10;Description automatically generated">
            <a:extLst>
              <a:ext uri="{FF2B5EF4-FFF2-40B4-BE49-F238E27FC236}">
                <a16:creationId xmlns:a16="http://schemas.microsoft.com/office/drawing/2014/main" id="{7201E112-CF3A-DC69-16FC-F5FBDF6198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3201" y="5765800"/>
            <a:ext cx="1534113" cy="897091"/>
          </a:xfrm>
          <a:prstGeom prst="rect">
            <a:avLst/>
          </a:prstGeom>
        </p:spPr>
      </p:pic>
    </p:spTree>
    <p:extLst>
      <p:ext uri="{BB962C8B-B14F-4D97-AF65-F5344CB8AC3E}">
        <p14:creationId xmlns:p14="http://schemas.microsoft.com/office/powerpoint/2010/main" val="224654772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1 1" preserve="1" userDrawn="1">
  <p:cSld name="Title slide 1 1">
    <p:bg>
      <p:bgPr>
        <a:noFill/>
        <a:effectLst/>
      </p:bgPr>
    </p:bg>
    <p:spTree>
      <p:nvGrpSpPr>
        <p:cNvPr id="1" name="Shape 25"/>
        <p:cNvGrpSpPr/>
        <p:nvPr/>
      </p:nvGrpSpPr>
      <p:grpSpPr>
        <a:xfrm>
          <a:off x="0" y="0"/>
          <a:ext cx="0" cy="0"/>
          <a:chOff x="0" y="0"/>
          <a:chExt cx="0" cy="0"/>
        </a:xfrm>
      </p:grpSpPr>
      <p:pic>
        <p:nvPicPr>
          <p:cNvPr id="3" name="Picture 2" descr="A black and white sign with white text&#10;&#10;Description automatically generated">
            <a:extLst>
              <a:ext uri="{FF2B5EF4-FFF2-40B4-BE49-F238E27FC236}">
                <a16:creationId xmlns:a16="http://schemas.microsoft.com/office/drawing/2014/main" id="{907E515D-4AF9-1819-4E39-5A39EF292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0970" y="5071894"/>
            <a:ext cx="2093524" cy="1207041"/>
          </a:xfrm>
          <a:prstGeom prst="rect">
            <a:avLst/>
          </a:prstGeom>
        </p:spPr>
      </p:pic>
      <p:sp>
        <p:nvSpPr>
          <p:cNvPr id="2" name="Google Shape;144;p20">
            <a:extLst>
              <a:ext uri="{FF2B5EF4-FFF2-40B4-BE49-F238E27FC236}">
                <a16:creationId xmlns:a16="http://schemas.microsoft.com/office/drawing/2014/main" id="{4C5A8845-5D68-CA24-7BA2-977E737B34C2}"/>
              </a:ext>
            </a:extLst>
          </p:cNvPr>
          <p:cNvSpPr txBox="1">
            <a:spLocks noGrp="1"/>
          </p:cNvSpPr>
          <p:nvPr>
            <p:ph type="title"/>
          </p:nvPr>
        </p:nvSpPr>
        <p:spPr>
          <a:xfrm>
            <a:off x="3948545" y="982183"/>
            <a:ext cx="7948768" cy="763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pic>
        <p:nvPicPr>
          <p:cNvPr id="4" name="Picture 3" descr="A blue text on a white background&#10;&#10;Description automatically generated">
            <a:extLst>
              <a:ext uri="{FF2B5EF4-FFF2-40B4-BE49-F238E27FC236}">
                <a16:creationId xmlns:a16="http://schemas.microsoft.com/office/drawing/2014/main" id="{F598D0D5-AD8E-44F1-3C9C-0D255449B1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5765800"/>
            <a:ext cx="1534113" cy="897091"/>
          </a:xfrm>
          <a:prstGeom prst="rect">
            <a:avLst/>
          </a:prstGeom>
        </p:spPr>
      </p:pic>
      <p:sp>
        <p:nvSpPr>
          <p:cNvPr id="6" name="Picture Placeholder 5">
            <a:extLst>
              <a:ext uri="{FF2B5EF4-FFF2-40B4-BE49-F238E27FC236}">
                <a16:creationId xmlns:a16="http://schemas.microsoft.com/office/drawing/2014/main" id="{0C55C0AF-110F-AD05-2CAA-5119AB6ECE61}"/>
              </a:ext>
            </a:extLst>
          </p:cNvPr>
          <p:cNvSpPr>
            <a:spLocks noGrp="1"/>
          </p:cNvSpPr>
          <p:nvPr>
            <p:ph type="pic" sz="quarter" idx="10"/>
          </p:nvPr>
        </p:nvSpPr>
        <p:spPr>
          <a:xfrm>
            <a:off x="5892329" y="2096303"/>
            <a:ext cx="6004984" cy="3273644"/>
          </a:xfrm>
          <a:prstGeom prst="rect">
            <a:avLst/>
          </a:prstGeom>
        </p:spPr>
        <p:txBody>
          <a:bodyPr/>
          <a:lstStyle/>
          <a:p>
            <a:endParaRPr lang="en-US" dirty="0"/>
          </a:p>
        </p:txBody>
      </p:sp>
      <p:sp>
        <p:nvSpPr>
          <p:cNvPr id="9" name="Google Shape;33;p4">
            <a:extLst>
              <a:ext uri="{FF2B5EF4-FFF2-40B4-BE49-F238E27FC236}">
                <a16:creationId xmlns:a16="http://schemas.microsoft.com/office/drawing/2014/main" id="{DD2BDB6B-2146-B64D-F2FF-76D985A733B4}"/>
              </a:ext>
            </a:extLst>
          </p:cNvPr>
          <p:cNvSpPr/>
          <p:nvPr userDrawn="1"/>
        </p:nvSpPr>
        <p:spPr>
          <a:xfrm rot="5400000">
            <a:off x="-2282952" y="2282043"/>
            <a:ext cx="6858000" cy="2292096"/>
          </a:xfrm>
          <a:prstGeom prst="rect">
            <a:avLst/>
          </a:prstGeom>
          <a:solidFill>
            <a:srgbClr val="4C5C6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31;p4">
            <a:extLst>
              <a:ext uri="{FF2B5EF4-FFF2-40B4-BE49-F238E27FC236}">
                <a16:creationId xmlns:a16="http://schemas.microsoft.com/office/drawing/2014/main" id="{B3284849-D626-9C34-5672-C902A0106873}"/>
              </a:ext>
            </a:extLst>
          </p:cNvPr>
          <p:cNvSpPr/>
          <p:nvPr userDrawn="1"/>
        </p:nvSpPr>
        <p:spPr>
          <a:xfrm>
            <a:off x="14688" y="0"/>
            <a:ext cx="4193901" cy="34290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7" name="Google Shape;32;p4">
            <a:extLst>
              <a:ext uri="{FF2B5EF4-FFF2-40B4-BE49-F238E27FC236}">
                <a16:creationId xmlns:a16="http://schemas.microsoft.com/office/drawing/2014/main" id="{C25316EC-AE9F-1621-B205-EC713E24525D}"/>
              </a:ext>
            </a:extLst>
          </p:cNvPr>
          <p:cNvSpPr/>
          <p:nvPr userDrawn="1"/>
        </p:nvSpPr>
        <p:spPr>
          <a:xfrm flipH="1">
            <a:off x="7344" y="3429000"/>
            <a:ext cx="4196427" cy="34290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8" name="Google Shape;33;p4">
            <a:extLst>
              <a:ext uri="{FF2B5EF4-FFF2-40B4-BE49-F238E27FC236}">
                <a16:creationId xmlns:a16="http://schemas.microsoft.com/office/drawing/2014/main" id="{ED4207EF-0037-871E-4D6C-49C73A1F4E72}"/>
              </a:ext>
            </a:extLst>
          </p:cNvPr>
          <p:cNvSpPr/>
          <p:nvPr userDrawn="1"/>
        </p:nvSpPr>
        <p:spPr>
          <a:xfrm rot="5400000">
            <a:off x="-2300420" y="2300331"/>
            <a:ext cx="6850621" cy="2255520"/>
          </a:xfrm>
          <a:prstGeom prst="triangle">
            <a:avLst>
              <a:gd name="adj" fmla="val 50180"/>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Tree>
    <p:extLst>
      <p:ext uri="{BB962C8B-B14F-4D97-AF65-F5344CB8AC3E}">
        <p14:creationId xmlns:p14="http://schemas.microsoft.com/office/powerpoint/2010/main" val="410470989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Google Shape;63;p8">
            <a:extLst>
              <a:ext uri="{FF2B5EF4-FFF2-40B4-BE49-F238E27FC236}">
                <a16:creationId xmlns:a16="http://schemas.microsoft.com/office/drawing/2014/main" id="{C599D9FF-4361-A4A4-FF1C-6A010D8639E8}"/>
              </a:ext>
            </a:extLst>
          </p:cNvPr>
          <p:cNvSpPr/>
          <p:nvPr userDrawn="1"/>
        </p:nvSpPr>
        <p:spPr>
          <a:xfrm>
            <a:off x="9492133" y="0"/>
            <a:ext cx="2700000" cy="68580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61;p8">
            <a:extLst>
              <a:ext uri="{FF2B5EF4-FFF2-40B4-BE49-F238E27FC236}">
                <a16:creationId xmlns:a16="http://schemas.microsoft.com/office/drawing/2014/main" id="{00ED8920-338E-D556-52F5-7A112DA3C6AA}"/>
              </a:ext>
            </a:extLst>
          </p:cNvPr>
          <p:cNvSpPr/>
          <p:nvPr userDrawn="1"/>
        </p:nvSpPr>
        <p:spPr>
          <a:xfrm>
            <a:off x="2863600" y="0"/>
            <a:ext cx="3460000" cy="6858000"/>
          </a:xfrm>
          <a:prstGeom prst="rect">
            <a:avLst/>
          </a:prstGeom>
          <a:solidFill>
            <a:srgbClr val="5477A7">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62;p8">
            <a:extLst>
              <a:ext uri="{FF2B5EF4-FFF2-40B4-BE49-F238E27FC236}">
                <a16:creationId xmlns:a16="http://schemas.microsoft.com/office/drawing/2014/main" id="{BB963F15-B1A1-8C87-47D4-1A65A9E1F24B}"/>
              </a:ext>
            </a:extLst>
          </p:cNvPr>
          <p:cNvSpPr/>
          <p:nvPr userDrawn="1"/>
        </p:nvSpPr>
        <p:spPr>
          <a:xfrm>
            <a:off x="1" y="0"/>
            <a:ext cx="2863600" cy="685800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 name="Google Shape;64;p8">
            <a:extLst>
              <a:ext uri="{FF2B5EF4-FFF2-40B4-BE49-F238E27FC236}">
                <a16:creationId xmlns:a16="http://schemas.microsoft.com/office/drawing/2014/main" id="{339AAD78-9F40-1B2F-7958-2BB57F203AEB}"/>
              </a:ext>
            </a:extLst>
          </p:cNvPr>
          <p:cNvSpPr/>
          <p:nvPr userDrawn="1"/>
        </p:nvSpPr>
        <p:spPr>
          <a:xfrm>
            <a:off x="6323601" y="0"/>
            <a:ext cx="3168400" cy="6858000"/>
          </a:xfrm>
          <a:prstGeom prst="rect">
            <a:avLst/>
          </a:prstGeom>
          <a:solidFill>
            <a:srgbClr val="5A7FB3">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7" name="Google Shape;65;p8">
            <a:extLst>
              <a:ext uri="{FF2B5EF4-FFF2-40B4-BE49-F238E27FC236}">
                <a16:creationId xmlns:a16="http://schemas.microsoft.com/office/drawing/2014/main" id="{E8D1045C-5C0A-B437-ED64-C265D0C1C660}"/>
              </a:ext>
            </a:extLst>
          </p:cNvPr>
          <p:cNvSpPr/>
          <p:nvPr userDrawn="1"/>
        </p:nvSpPr>
        <p:spPr>
          <a:xfrm rot="5400000">
            <a:off x="2713500" y="-142867"/>
            <a:ext cx="3190800" cy="8617600"/>
          </a:xfrm>
          <a:prstGeom prst="rect">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8" name="Google Shape;66;p8">
            <a:extLst>
              <a:ext uri="{FF2B5EF4-FFF2-40B4-BE49-F238E27FC236}">
                <a16:creationId xmlns:a16="http://schemas.microsoft.com/office/drawing/2014/main" id="{3F6EF340-7301-AAF3-263E-4B4DF2A49275}"/>
              </a:ext>
            </a:extLst>
          </p:cNvPr>
          <p:cNvSpPr txBox="1">
            <a:spLocks noGrp="1"/>
          </p:cNvSpPr>
          <p:nvPr>
            <p:ph type="title"/>
          </p:nvPr>
        </p:nvSpPr>
        <p:spPr>
          <a:xfrm>
            <a:off x="718701"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4800">
                <a:solidFill>
                  <a:srgbClr val="FFFFFF"/>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endParaRPr dirty="0"/>
          </a:p>
        </p:txBody>
      </p:sp>
      <p:sp>
        <p:nvSpPr>
          <p:cNvPr id="9" name="Google Shape;68;p8">
            <a:extLst>
              <a:ext uri="{FF2B5EF4-FFF2-40B4-BE49-F238E27FC236}">
                <a16:creationId xmlns:a16="http://schemas.microsoft.com/office/drawing/2014/main" id="{C45D25EA-F96B-2B88-66AF-7CD57998A514}"/>
              </a:ext>
            </a:extLst>
          </p:cNvPr>
          <p:cNvSpPr txBox="1">
            <a:spLocks noGrp="1"/>
          </p:cNvSpPr>
          <p:nvPr>
            <p:ph type="subTitle" idx="1"/>
          </p:nvPr>
        </p:nvSpPr>
        <p:spPr>
          <a:xfrm>
            <a:off x="718701"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solidFill>
                  <a:srgbClr val="FFFFFF"/>
                </a:solidFill>
                <a:latin typeface="+mn-lt"/>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endParaRPr dirty="0"/>
          </a:p>
        </p:txBody>
      </p:sp>
      <p:sp>
        <p:nvSpPr>
          <p:cNvPr id="10" name="Google Shape;69;p8">
            <a:extLst>
              <a:ext uri="{FF2B5EF4-FFF2-40B4-BE49-F238E27FC236}">
                <a16:creationId xmlns:a16="http://schemas.microsoft.com/office/drawing/2014/main" id="{8F51EC2E-0DCF-F1E1-E7B2-24AB1D5C1F4F}"/>
              </a:ext>
            </a:extLst>
          </p:cNvPr>
          <p:cNvSpPr/>
          <p:nvPr userDrawn="1"/>
        </p:nvSpPr>
        <p:spPr>
          <a:xfrm rot="5400000">
            <a:off x="7483700" y="3710733"/>
            <a:ext cx="3178400" cy="9104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pic>
        <p:nvPicPr>
          <p:cNvPr id="11" name="Picture 10" descr="A black and white sign with white text&#10;&#10;Description automatically generated">
            <a:extLst>
              <a:ext uri="{FF2B5EF4-FFF2-40B4-BE49-F238E27FC236}">
                <a16:creationId xmlns:a16="http://schemas.microsoft.com/office/drawing/2014/main" id="{3D49B408-6A18-0D91-3206-F13F4AAD1E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175399260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Google Shape;51;p7">
            <a:extLst>
              <a:ext uri="{FF2B5EF4-FFF2-40B4-BE49-F238E27FC236}">
                <a16:creationId xmlns:a16="http://schemas.microsoft.com/office/drawing/2014/main" id="{25CD92D9-90A5-8CD7-87F2-C7A1B917E8F1}"/>
              </a:ext>
            </a:extLst>
          </p:cNvPr>
          <p:cNvSpPr/>
          <p:nvPr userDrawn="1"/>
        </p:nvSpPr>
        <p:spPr>
          <a:xfrm>
            <a:off x="9492133" y="0"/>
            <a:ext cx="2700000" cy="6858000"/>
          </a:xfrm>
          <a:prstGeom prst="rect">
            <a:avLst/>
          </a:prstGeom>
          <a:solidFill>
            <a:srgbClr val="85C4AC">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52;p7">
            <a:extLst>
              <a:ext uri="{FF2B5EF4-FFF2-40B4-BE49-F238E27FC236}">
                <a16:creationId xmlns:a16="http://schemas.microsoft.com/office/drawing/2014/main" id="{644B7161-4853-A28A-BD17-392EA4966722}"/>
              </a:ext>
            </a:extLst>
          </p:cNvPr>
          <p:cNvSpPr/>
          <p:nvPr userDrawn="1"/>
        </p:nvSpPr>
        <p:spPr>
          <a:xfrm>
            <a:off x="1" y="0"/>
            <a:ext cx="2863600" cy="6858000"/>
          </a:xfrm>
          <a:prstGeom prst="rect">
            <a:avLst/>
          </a:prstGeom>
          <a:solidFill>
            <a:srgbClr val="68998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53;p7">
            <a:extLst>
              <a:ext uri="{FF2B5EF4-FFF2-40B4-BE49-F238E27FC236}">
                <a16:creationId xmlns:a16="http://schemas.microsoft.com/office/drawing/2014/main" id="{DB99381A-850E-FAA0-A250-0723D8A5DB36}"/>
              </a:ext>
            </a:extLst>
          </p:cNvPr>
          <p:cNvSpPr/>
          <p:nvPr userDrawn="1"/>
        </p:nvSpPr>
        <p:spPr>
          <a:xfrm>
            <a:off x="2863600" y="0"/>
            <a:ext cx="3460000" cy="6858000"/>
          </a:xfrm>
          <a:prstGeom prst="rect">
            <a:avLst/>
          </a:prstGeom>
          <a:solidFill>
            <a:srgbClr val="74AB9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 name="Google Shape;54;p7">
            <a:extLst>
              <a:ext uri="{FF2B5EF4-FFF2-40B4-BE49-F238E27FC236}">
                <a16:creationId xmlns:a16="http://schemas.microsoft.com/office/drawing/2014/main" id="{CBB8C5A9-0732-7DEF-EA04-2EBCBAE5C84C}"/>
              </a:ext>
            </a:extLst>
          </p:cNvPr>
          <p:cNvSpPr/>
          <p:nvPr userDrawn="1"/>
        </p:nvSpPr>
        <p:spPr>
          <a:xfrm>
            <a:off x="6303333" y="0"/>
            <a:ext cx="3188800" cy="6858000"/>
          </a:xfrm>
          <a:prstGeom prst="rect">
            <a:avLst/>
          </a:prstGeom>
          <a:solidFill>
            <a:srgbClr val="7CB8A1">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7" name="Google Shape;55;p7">
            <a:extLst>
              <a:ext uri="{FF2B5EF4-FFF2-40B4-BE49-F238E27FC236}">
                <a16:creationId xmlns:a16="http://schemas.microsoft.com/office/drawing/2014/main" id="{65E6E85A-094B-6D58-294A-9853A4A8A668}"/>
              </a:ext>
            </a:extLst>
          </p:cNvPr>
          <p:cNvSpPr/>
          <p:nvPr userDrawn="1"/>
        </p:nvSpPr>
        <p:spPr>
          <a:xfrm rot="5400000">
            <a:off x="2713500" y="-142867"/>
            <a:ext cx="3190800" cy="8617600"/>
          </a:xfrm>
          <a:prstGeom prst="rect">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8" name="Google Shape;56;p7">
            <a:extLst>
              <a:ext uri="{FF2B5EF4-FFF2-40B4-BE49-F238E27FC236}">
                <a16:creationId xmlns:a16="http://schemas.microsoft.com/office/drawing/2014/main" id="{B1E65BBF-7453-4F01-D372-4CCB2FDD7766}"/>
              </a:ext>
            </a:extLst>
          </p:cNvPr>
          <p:cNvSpPr/>
          <p:nvPr userDrawn="1"/>
        </p:nvSpPr>
        <p:spPr>
          <a:xfrm rot="5400000">
            <a:off x="7483700" y="3710733"/>
            <a:ext cx="3178400" cy="9104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9" name="Google Shape;57;p7">
            <a:extLst>
              <a:ext uri="{FF2B5EF4-FFF2-40B4-BE49-F238E27FC236}">
                <a16:creationId xmlns:a16="http://schemas.microsoft.com/office/drawing/2014/main" id="{D49B6044-8918-48AF-C82C-0214EAAA1B27}"/>
              </a:ext>
            </a:extLst>
          </p:cNvPr>
          <p:cNvSpPr txBox="1">
            <a:spLocks noGrp="1"/>
          </p:cNvSpPr>
          <p:nvPr>
            <p:ph type="title"/>
          </p:nvPr>
        </p:nvSpPr>
        <p:spPr>
          <a:xfrm>
            <a:off x="718701"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4800">
                <a:solidFill>
                  <a:srgbClr val="FFFFFF"/>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endParaRPr dirty="0"/>
          </a:p>
        </p:txBody>
      </p:sp>
      <p:sp>
        <p:nvSpPr>
          <p:cNvPr id="10" name="Google Shape;59;p7">
            <a:extLst>
              <a:ext uri="{FF2B5EF4-FFF2-40B4-BE49-F238E27FC236}">
                <a16:creationId xmlns:a16="http://schemas.microsoft.com/office/drawing/2014/main" id="{0E874FDA-52CD-A0C8-EED4-D07B52A9F2D8}"/>
              </a:ext>
            </a:extLst>
          </p:cNvPr>
          <p:cNvSpPr txBox="1">
            <a:spLocks noGrp="1"/>
          </p:cNvSpPr>
          <p:nvPr>
            <p:ph type="subTitle" idx="1"/>
          </p:nvPr>
        </p:nvSpPr>
        <p:spPr>
          <a:xfrm>
            <a:off x="718701"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solidFill>
                  <a:srgbClr val="FFFFFF"/>
                </a:solidFill>
                <a:latin typeface="+mn-lt"/>
                <a:ea typeface="Arial" panose="020B0604020202020204" pitchFamily="34" charset="0"/>
                <a:cs typeface="Arial" panose="020B0604020202020204" pitchFamily="34" charset="0"/>
                <a:sym typeface="Muli"/>
              </a:defRPr>
            </a:lvl1pPr>
            <a:lvl2pPr lvl="1">
              <a:spcBef>
                <a:spcPts val="2133"/>
              </a:spcBef>
              <a:spcAft>
                <a:spcPts val="0"/>
              </a:spcAft>
              <a:buNone/>
              <a:defRPr>
                <a:solidFill>
                  <a:srgbClr val="FFFFFF"/>
                </a:solidFill>
                <a:latin typeface="Muli"/>
                <a:ea typeface="Muli"/>
                <a:cs typeface="Muli"/>
                <a:sym typeface="Muli"/>
              </a:defRPr>
            </a:lvl2pPr>
            <a:lvl3pPr lvl="2">
              <a:spcBef>
                <a:spcPts val="2133"/>
              </a:spcBef>
              <a:spcAft>
                <a:spcPts val="0"/>
              </a:spcAft>
              <a:buNone/>
              <a:defRPr>
                <a:solidFill>
                  <a:srgbClr val="FFFFFF"/>
                </a:solidFill>
                <a:latin typeface="Muli"/>
                <a:ea typeface="Muli"/>
                <a:cs typeface="Muli"/>
                <a:sym typeface="Muli"/>
              </a:defRPr>
            </a:lvl3pPr>
            <a:lvl4pPr lvl="3">
              <a:spcBef>
                <a:spcPts val="2133"/>
              </a:spcBef>
              <a:spcAft>
                <a:spcPts val="0"/>
              </a:spcAft>
              <a:buNone/>
              <a:defRPr>
                <a:solidFill>
                  <a:srgbClr val="FFFFFF"/>
                </a:solidFill>
                <a:latin typeface="Muli"/>
                <a:ea typeface="Muli"/>
                <a:cs typeface="Muli"/>
                <a:sym typeface="Muli"/>
              </a:defRPr>
            </a:lvl4pPr>
            <a:lvl5pPr lvl="4">
              <a:spcBef>
                <a:spcPts val="2133"/>
              </a:spcBef>
              <a:spcAft>
                <a:spcPts val="0"/>
              </a:spcAft>
              <a:buNone/>
              <a:defRPr>
                <a:solidFill>
                  <a:srgbClr val="FFFFFF"/>
                </a:solidFill>
                <a:latin typeface="Muli"/>
                <a:ea typeface="Muli"/>
                <a:cs typeface="Muli"/>
                <a:sym typeface="Muli"/>
              </a:defRPr>
            </a:lvl5pPr>
            <a:lvl6pPr lvl="5">
              <a:spcBef>
                <a:spcPts val="2133"/>
              </a:spcBef>
              <a:spcAft>
                <a:spcPts val="0"/>
              </a:spcAft>
              <a:buNone/>
              <a:defRPr>
                <a:solidFill>
                  <a:srgbClr val="FFFFFF"/>
                </a:solidFill>
                <a:latin typeface="Muli"/>
                <a:ea typeface="Muli"/>
                <a:cs typeface="Muli"/>
                <a:sym typeface="Muli"/>
              </a:defRPr>
            </a:lvl6pPr>
            <a:lvl7pPr lvl="6">
              <a:spcBef>
                <a:spcPts val="2133"/>
              </a:spcBef>
              <a:spcAft>
                <a:spcPts val="0"/>
              </a:spcAft>
              <a:buNone/>
              <a:defRPr>
                <a:solidFill>
                  <a:srgbClr val="FFFFFF"/>
                </a:solidFill>
                <a:latin typeface="Muli"/>
                <a:ea typeface="Muli"/>
                <a:cs typeface="Muli"/>
                <a:sym typeface="Muli"/>
              </a:defRPr>
            </a:lvl7pPr>
            <a:lvl8pPr lvl="7">
              <a:spcBef>
                <a:spcPts val="2133"/>
              </a:spcBef>
              <a:spcAft>
                <a:spcPts val="0"/>
              </a:spcAft>
              <a:buNone/>
              <a:defRPr>
                <a:solidFill>
                  <a:srgbClr val="FFFFFF"/>
                </a:solidFill>
                <a:latin typeface="Muli"/>
                <a:ea typeface="Muli"/>
                <a:cs typeface="Muli"/>
                <a:sym typeface="Muli"/>
              </a:defRPr>
            </a:lvl8pPr>
            <a:lvl9pPr lvl="8">
              <a:spcBef>
                <a:spcPts val="2133"/>
              </a:spcBef>
              <a:spcAft>
                <a:spcPts val="2133"/>
              </a:spcAft>
              <a:buNone/>
              <a:defRPr>
                <a:solidFill>
                  <a:srgbClr val="FFFFFF"/>
                </a:solidFill>
                <a:latin typeface="Muli"/>
                <a:ea typeface="Muli"/>
                <a:cs typeface="Muli"/>
                <a:sym typeface="Muli"/>
              </a:defRPr>
            </a:lvl9pPr>
          </a:lstStyle>
          <a:p>
            <a:endParaRPr dirty="0"/>
          </a:p>
        </p:txBody>
      </p:sp>
      <p:pic>
        <p:nvPicPr>
          <p:cNvPr id="11" name="Picture 10" descr="A black and white sign with white text&#10;&#10;Description automatically generated">
            <a:extLst>
              <a:ext uri="{FF2B5EF4-FFF2-40B4-BE49-F238E27FC236}">
                <a16:creationId xmlns:a16="http://schemas.microsoft.com/office/drawing/2014/main" id="{27E45C3C-A163-8057-6A34-11BA5B1723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347638809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81"/>
        <p:cNvGrpSpPr/>
        <p:nvPr/>
      </p:nvGrpSpPr>
      <p:grpSpPr>
        <a:xfrm>
          <a:off x="0" y="0"/>
          <a:ext cx="0" cy="0"/>
          <a:chOff x="0" y="0"/>
          <a:chExt cx="0" cy="0"/>
        </a:xfrm>
      </p:grpSpPr>
      <p:pic>
        <p:nvPicPr>
          <p:cNvPr id="3" name="Picture 2">
            <a:extLst>
              <a:ext uri="{FF2B5EF4-FFF2-40B4-BE49-F238E27FC236}">
                <a16:creationId xmlns:a16="http://schemas.microsoft.com/office/drawing/2014/main" id="{F87A9709-8B12-BE08-1A48-B97B60430E72}"/>
              </a:ext>
            </a:extLst>
          </p:cNvPr>
          <p:cNvPicPr>
            <a:picLocks noChangeAspect="1"/>
          </p:cNvPicPr>
          <p:nvPr userDrawn="1"/>
        </p:nvPicPr>
        <p:blipFill rotWithShape="1">
          <a:blip r:embed="rId2" cstate="email">
            <a:alphaModFix amt="52000"/>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4" name="Picture 3" descr="A black and white sign with white text&#10;&#10;Description automatically generated">
            <a:extLst>
              <a:ext uri="{FF2B5EF4-FFF2-40B4-BE49-F238E27FC236}">
                <a16:creationId xmlns:a16="http://schemas.microsoft.com/office/drawing/2014/main" id="{8C1DBA6C-007E-2CD6-3527-F216C3E171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
        <p:nvSpPr>
          <p:cNvPr id="5" name="Rectangle 4">
            <a:extLst>
              <a:ext uri="{FF2B5EF4-FFF2-40B4-BE49-F238E27FC236}">
                <a16:creationId xmlns:a16="http://schemas.microsoft.com/office/drawing/2014/main" id="{F24647E2-274C-49C5-C78D-2FA13CD29C7F}"/>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ltGray">
          <a:xfrm>
            <a:off x="341293" y="279401"/>
            <a:ext cx="4027507" cy="6348052"/>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Google Shape;144;p20">
            <a:extLst>
              <a:ext uri="{FF2B5EF4-FFF2-40B4-BE49-F238E27FC236}">
                <a16:creationId xmlns:a16="http://schemas.microsoft.com/office/drawing/2014/main" id="{DBF8CFC7-BC05-578C-3276-0CB7699D1E46}"/>
              </a:ext>
            </a:extLst>
          </p:cNvPr>
          <p:cNvSpPr txBox="1">
            <a:spLocks noGrp="1"/>
          </p:cNvSpPr>
          <p:nvPr>
            <p:ph type="title"/>
          </p:nvPr>
        </p:nvSpPr>
        <p:spPr>
          <a:xfrm>
            <a:off x="456000" y="482600"/>
            <a:ext cx="3811200" cy="812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7" name="Text Placeholder 2">
            <a:extLst>
              <a:ext uri="{FF2B5EF4-FFF2-40B4-BE49-F238E27FC236}">
                <a16:creationId xmlns:a16="http://schemas.microsoft.com/office/drawing/2014/main" id="{2EC179F6-508F-5F05-417E-3141BC618FAD}"/>
              </a:ext>
            </a:extLst>
          </p:cNvPr>
          <p:cNvSpPr>
            <a:spLocks noGrp="1"/>
          </p:cNvSpPr>
          <p:nvPr>
            <p:ph type="body" idx="10"/>
          </p:nvPr>
        </p:nvSpPr>
        <p:spPr>
          <a:xfrm>
            <a:off x="456000" y="1498600"/>
            <a:ext cx="3811200" cy="4978400"/>
          </a:xfrm>
          <a:prstGeom prst="rect">
            <a:avLst/>
          </a:prstGeom>
        </p:spPr>
        <p:txBody>
          <a:bodyPr/>
          <a:lstStyle>
            <a:lvl1pPr marL="306910" indent="-306910">
              <a:buFont typeface="Arial" panose="020B0604020202020204" pitchFamily="34" charset="0"/>
              <a:buChar char="•"/>
              <a:defRPr/>
            </a:lvl1pPr>
          </a:lstStyle>
          <a:p>
            <a:endParaRPr lang="en-US" dirty="0"/>
          </a:p>
        </p:txBody>
      </p:sp>
    </p:spTree>
    <p:extLst>
      <p:ext uri="{BB962C8B-B14F-4D97-AF65-F5344CB8AC3E}">
        <p14:creationId xmlns:p14="http://schemas.microsoft.com/office/powerpoint/2010/main" val="343009219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81"/>
        <p:cNvGrpSpPr/>
        <p:nvPr/>
      </p:nvGrpSpPr>
      <p:grpSpPr>
        <a:xfrm>
          <a:off x="0" y="0"/>
          <a:ext cx="0" cy="0"/>
          <a:chOff x="0" y="0"/>
          <a:chExt cx="0" cy="0"/>
        </a:xfrm>
      </p:grpSpPr>
      <p:pic>
        <p:nvPicPr>
          <p:cNvPr id="3" name="Picture 2" descr="A blue text on a white background&#10;&#10;Description automatically generated">
            <a:extLst>
              <a:ext uri="{FF2B5EF4-FFF2-40B4-BE49-F238E27FC236}">
                <a16:creationId xmlns:a16="http://schemas.microsoft.com/office/drawing/2014/main" id="{F3B42604-949B-2FAD-B278-4BB3C14E7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
        <p:nvSpPr>
          <p:cNvPr id="7" name="Google Shape;82;p10">
            <a:extLst>
              <a:ext uri="{FF2B5EF4-FFF2-40B4-BE49-F238E27FC236}">
                <a16:creationId xmlns:a16="http://schemas.microsoft.com/office/drawing/2014/main" id="{20449919-B15D-DA9E-25C3-4D1288073B62}"/>
              </a:ext>
            </a:extLst>
          </p:cNvPr>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8" name="Google Shape;83;p10">
            <a:extLst>
              <a:ext uri="{FF2B5EF4-FFF2-40B4-BE49-F238E27FC236}">
                <a16:creationId xmlns:a16="http://schemas.microsoft.com/office/drawing/2014/main" id="{84543F35-FAC4-136C-5D9A-9ABB03AF5041}"/>
              </a:ext>
            </a:extLst>
          </p:cNvPr>
          <p:cNvSpPr txBox="1">
            <a:spLocks noGrp="1"/>
          </p:cNvSpPr>
          <p:nvPr>
            <p:ph type="body" idx="1"/>
          </p:nvPr>
        </p:nvSpPr>
        <p:spPr>
          <a:xfrm>
            <a:off x="493967" y="1701800"/>
            <a:ext cx="11280000" cy="37592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grpSp>
        <p:nvGrpSpPr>
          <p:cNvPr id="9" name="Google Shape;95;p11">
            <a:extLst>
              <a:ext uri="{FF2B5EF4-FFF2-40B4-BE49-F238E27FC236}">
                <a16:creationId xmlns:a16="http://schemas.microsoft.com/office/drawing/2014/main" id="{F01E7079-0405-3C0A-05BD-D2B9D67387B1}"/>
              </a:ext>
            </a:extLst>
          </p:cNvPr>
          <p:cNvGrpSpPr/>
          <p:nvPr userDrawn="1"/>
        </p:nvGrpSpPr>
        <p:grpSpPr>
          <a:xfrm rot="-5400000">
            <a:off x="-63534" y="929169"/>
            <a:ext cx="866287" cy="92000"/>
            <a:chOff x="684763" y="3506750"/>
            <a:chExt cx="3536825" cy="69000"/>
          </a:xfrm>
        </p:grpSpPr>
        <p:sp>
          <p:nvSpPr>
            <p:cNvPr id="10" name="Google Shape;96;p11">
              <a:extLst>
                <a:ext uri="{FF2B5EF4-FFF2-40B4-BE49-F238E27FC236}">
                  <a16:creationId xmlns:a16="http://schemas.microsoft.com/office/drawing/2014/main" id="{6F225FBC-E433-9397-7EB6-B27D0E43FB66}"/>
                </a:ext>
              </a:extLst>
            </p:cNvPr>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1" name="Google Shape;97;p11">
              <a:extLst>
                <a:ext uri="{FF2B5EF4-FFF2-40B4-BE49-F238E27FC236}">
                  <a16:creationId xmlns:a16="http://schemas.microsoft.com/office/drawing/2014/main" id="{E5C5D31C-E8D2-0EBD-BCFD-BC56FC64103F}"/>
                </a:ext>
              </a:extLst>
            </p:cNvPr>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2" name="Google Shape;98;p11">
              <a:extLst>
                <a:ext uri="{FF2B5EF4-FFF2-40B4-BE49-F238E27FC236}">
                  <a16:creationId xmlns:a16="http://schemas.microsoft.com/office/drawing/2014/main" id="{0997621A-B9F1-48C0-69CA-08596A6C00F3}"/>
                </a:ext>
              </a:extLst>
            </p:cNvPr>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3" name="Google Shape;99;p11">
              <a:extLst>
                <a:ext uri="{FF2B5EF4-FFF2-40B4-BE49-F238E27FC236}">
                  <a16:creationId xmlns:a16="http://schemas.microsoft.com/office/drawing/2014/main" id="{C45A42CA-86C3-EF11-8794-EC44EC2AD799}"/>
                </a:ext>
              </a:extLst>
            </p:cNvPr>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spTree>
    <p:extLst>
      <p:ext uri="{BB962C8B-B14F-4D97-AF65-F5344CB8AC3E}">
        <p14:creationId xmlns:p14="http://schemas.microsoft.com/office/powerpoint/2010/main" val="354856511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83" name="Google Shape;83;p10"/>
          <p:cNvSpPr txBox="1">
            <a:spLocks noGrp="1"/>
          </p:cNvSpPr>
          <p:nvPr>
            <p:ph type="body" idx="1"/>
          </p:nvPr>
        </p:nvSpPr>
        <p:spPr>
          <a:xfrm>
            <a:off x="493967" y="1701800"/>
            <a:ext cx="11280000" cy="37592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grpSp>
        <p:nvGrpSpPr>
          <p:cNvPr id="85" name="Google Shape;85;p10"/>
          <p:cNvGrpSpPr/>
          <p:nvPr/>
        </p:nvGrpSpPr>
        <p:grpSpPr>
          <a:xfrm>
            <a:off x="703527" y="1435101"/>
            <a:ext cx="7932475" cy="165099"/>
            <a:chOff x="684763" y="3506750"/>
            <a:chExt cx="3536825" cy="69014"/>
          </a:xfrm>
        </p:grpSpPr>
        <p:sp>
          <p:nvSpPr>
            <p:cNvPr id="86" name="Google Shape;86;p1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7" name="Google Shape;87;p1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8" name="Google Shape;88;p10"/>
            <p:cNvSpPr/>
            <p:nvPr/>
          </p:nvSpPr>
          <p:spPr>
            <a:xfrm>
              <a:off x="3438288" y="3506764"/>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9" name="Google Shape;89;p1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pic>
        <p:nvPicPr>
          <p:cNvPr id="3" name="Picture 2" descr="A blue text on a white background&#10;&#10;Description automatically generated">
            <a:extLst>
              <a:ext uri="{FF2B5EF4-FFF2-40B4-BE49-F238E27FC236}">
                <a16:creationId xmlns:a16="http://schemas.microsoft.com/office/drawing/2014/main" id="{8EE00825-3E3B-884B-5AF9-4647137D1F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2808384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83" name="Google Shape;83;p10"/>
          <p:cNvSpPr txBox="1">
            <a:spLocks noGrp="1"/>
          </p:cNvSpPr>
          <p:nvPr>
            <p:ph type="body" idx="1"/>
          </p:nvPr>
        </p:nvSpPr>
        <p:spPr>
          <a:xfrm>
            <a:off x="493967" y="1701800"/>
            <a:ext cx="11280000" cy="37592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grpSp>
        <p:nvGrpSpPr>
          <p:cNvPr id="85" name="Google Shape;85;p10"/>
          <p:cNvGrpSpPr/>
          <p:nvPr/>
        </p:nvGrpSpPr>
        <p:grpSpPr>
          <a:xfrm>
            <a:off x="0" y="-10885"/>
            <a:ext cx="12192000" cy="391885"/>
            <a:chOff x="684763" y="3506750"/>
            <a:chExt cx="3536825" cy="69014"/>
          </a:xfrm>
        </p:grpSpPr>
        <p:sp>
          <p:nvSpPr>
            <p:cNvPr id="86" name="Google Shape;86;p10"/>
            <p:cNvSpPr/>
            <p:nvPr/>
          </p:nvSpPr>
          <p:spPr>
            <a:xfrm>
              <a:off x="1515450" y="3506750"/>
              <a:ext cx="1003800" cy="69000"/>
            </a:xfrm>
            <a:prstGeom prst="rect">
              <a:avLst/>
            </a:prstGeom>
            <a:solidFill>
              <a:srgbClr val="689986">
                <a:alpha val="85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7" name="Google Shape;87;p10"/>
            <p:cNvSpPr/>
            <p:nvPr/>
          </p:nvSpPr>
          <p:spPr>
            <a:xfrm>
              <a:off x="684763" y="3506750"/>
              <a:ext cx="830700" cy="69000"/>
            </a:xfrm>
            <a:prstGeom prst="rect">
              <a:avLst/>
            </a:prstGeom>
            <a:solidFill>
              <a:srgbClr val="6899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8" name="Google Shape;88;p10"/>
            <p:cNvSpPr/>
            <p:nvPr/>
          </p:nvSpPr>
          <p:spPr>
            <a:xfrm>
              <a:off x="3438288" y="3506764"/>
              <a:ext cx="783300" cy="69000"/>
            </a:xfrm>
            <a:prstGeom prst="rect">
              <a:avLst/>
            </a:prstGeom>
            <a:solidFill>
              <a:srgbClr val="689986">
                <a:alpha val="6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9" name="Google Shape;89;p10"/>
            <p:cNvSpPr/>
            <p:nvPr/>
          </p:nvSpPr>
          <p:spPr>
            <a:xfrm>
              <a:off x="2519144" y="3506750"/>
              <a:ext cx="918900" cy="69000"/>
            </a:xfrm>
            <a:prstGeom prst="rect">
              <a:avLst/>
            </a:prstGeom>
            <a:solidFill>
              <a:srgbClr val="689986">
                <a:alpha val="75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pic>
        <p:nvPicPr>
          <p:cNvPr id="3" name="Picture 2" descr="A blue text on a white background&#10;&#10;Description automatically generated">
            <a:extLst>
              <a:ext uri="{FF2B5EF4-FFF2-40B4-BE49-F238E27FC236}">
                <a16:creationId xmlns:a16="http://schemas.microsoft.com/office/drawing/2014/main" id="{7469A244-AB5F-D2FF-0406-E2C85CF307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29197126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83" name="Google Shape;83;p10"/>
          <p:cNvSpPr txBox="1">
            <a:spLocks noGrp="1"/>
          </p:cNvSpPr>
          <p:nvPr>
            <p:ph type="body" idx="1"/>
          </p:nvPr>
        </p:nvSpPr>
        <p:spPr>
          <a:xfrm>
            <a:off x="493967" y="1701800"/>
            <a:ext cx="11280000" cy="37592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2" name="Google Shape;141;p20">
            <a:extLst>
              <a:ext uri="{FF2B5EF4-FFF2-40B4-BE49-F238E27FC236}">
                <a16:creationId xmlns:a16="http://schemas.microsoft.com/office/drawing/2014/main" id="{054409BE-95DD-1C41-01ED-B6AD7D1F0484}"/>
              </a:ext>
            </a:extLst>
          </p:cNvPr>
          <p:cNvSpPr/>
          <p:nvPr userDrawn="1"/>
        </p:nvSpPr>
        <p:spPr>
          <a:xfrm rot="10800000" flipH="1">
            <a:off x="0" y="0"/>
            <a:ext cx="12192000" cy="195109"/>
          </a:xfrm>
          <a:prstGeom prst="rect">
            <a:avLst/>
          </a:prstGeom>
          <a:solidFill>
            <a:srgbClr val="648DC6">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4" name="Google Shape;141;p20">
            <a:extLst>
              <a:ext uri="{FF2B5EF4-FFF2-40B4-BE49-F238E27FC236}">
                <a16:creationId xmlns:a16="http://schemas.microsoft.com/office/drawing/2014/main" id="{8298BA3D-5590-68A4-EC17-A600CE132F6F}"/>
              </a:ext>
            </a:extLst>
          </p:cNvPr>
          <p:cNvSpPr/>
          <p:nvPr userDrawn="1"/>
        </p:nvSpPr>
        <p:spPr>
          <a:xfrm rot="10800000" flipH="1">
            <a:off x="0" y="6662891"/>
            <a:ext cx="12192000" cy="195109"/>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5" name="Google Shape;141;p20">
            <a:extLst>
              <a:ext uri="{FF2B5EF4-FFF2-40B4-BE49-F238E27FC236}">
                <a16:creationId xmlns:a16="http://schemas.microsoft.com/office/drawing/2014/main" id="{EA78049C-F74D-8BB0-A0C1-77F041C2E58F}"/>
              </a:ext>
            </a:extLst>
          </p:cNvPr>
          <p:cNvSpPr/>
          <p:nvPr userDrawn="1"/>
        </p:nvSpPr>
        <p:spPr>
          <a:xfrm rot="16200000" flipH="1">
            <a:off x="-3327401" y="3327400"/>
            <a:ext cx="6858001" cy="2032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6" name="Google Shape;141;p20">
            <a:extLst>
              <a:ext uri="{FF2B5EF4-FFF2-40B4-BE49-F238E27FC236}">
                <a16:creationId xmlns:a16="http://schemas.microsoft.com/office/drawing/2014/main" id="{2F321263-9E4A-0609-4CD5-FDA3F1AF0BEF}"/>
              </a:ext>
            </a:extLst>
          </p:cNvPr>
          <p:cNvSpPr/>
          <p:nvPr userDrawn="1"/>
        </p:nvSpPr>
        <p:spPr>
          <a:xfrm rot="16200000" flipH="1">
            <a:off x="8661401" y="3327400"/>
            <a:ext cx="6858001" cy="2032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28597402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112" name="Google Shape;112;p14"/>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13" name="Google Shape;113;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79320645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1" preserve="1" userDrawn="1">
  <p:cSld name="Section header 1">
    <p:spTree>
      <p:nvGrpSpPr>
        <p:cNvPr id="1" name="Shape 50"/>
        <p:cNvGrpSpPr/>
        <p:nvPr/>
      </p:nvGrpSpPr>
      <p:grpSpPr>
        <a:xfrm>
          <a:off x="0" y="0"/>
          <a:ext cx="0" cy="0"/>
          <a:chOff x="0" y="0"/>
          <a:chExt cx="0" cy="0"/>
        </a:xfrm>
      </p:grpSpPr>
      <p:sp>
        <p:nvSpPr>
          <p:cNvPr id="55" name="Google Shape;55;p7"/>
          <p:cNvSpPr/>
          <p:nvPr/>
        </p:nvSpPr>
        <p:spPr>
          <a:xfrm rot="5400000">
            <a:off x="5341704" y="7705"/>
            <a:ext cx="1498597" cy="12201993"/>
          </a:xfrm>
          <a:prstGeom prst="rect">
            <a:avLst/>
          </a:prstGeom>
          <a:solidFill>
            <a:srgbClr val="689986">
              <a:alpha val="89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3" name="Google Shape;82;p10">
            <a:extLst>
              <a:ext uri="{FF2B5EF4-FFF2-40B4-BE49-F238E27FC236}">
                <a16:creationId xmlns:a16="http://schemas.microsoft.com/office/drawing/2014/main" id="{0A05B95D-4063-1D0C-452E-8386CDE1DC86}"/>
              </a:ext>
            </a:extLst>
          </p:cNvPr>
          <p:cNvSpPr txBox="1">
            <a:spLocks noGrp="1"/>
          </p:cNvSpPr>
          <p:nvPr>
            <p:ph type="title"/>
          </p:nvPr>
        </p:nvSpPr>
        <p:spPr>
          <a:xfrm>
            <a:off x="493977" y="593368"/>
            <a:ext cx="11280000" cy="668561"/>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4" name="Google Shape;83;p10">
            <a:extLst>
              <a:ext uri="{FF2B5EF4-FFF2-40B4-BE49-F238E27FC236}">
                <a16:creationId xmlns:a16="http://schemas.microsoft.com/office/drawing/2014/main" id="{A8479BA8-DBCA-5E50-CC43-47E3E3FF4BF2}"/>
              </a:ext>
            </a:extLst>
          </p:cNvPr>
          <p:cNvSpPr txBox="1">
            <a:spLocks noGrp="1"/>
          </p:cNvSpPr>
          <p:nvPr>
            <p:ph type="body" idx="1"/>
          </p:nvPr>
        </p:nvSpPr>
        <p:spPr>
          <a:xfrm>
            <a:off x="493967" y="1397001"/>
            <a:ext cx="11280000" cy="3731855"/>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6" name="Picture 5" descr="A black and white sign with white text&#10;&#10;Description automatically generated">
            <a:extLst>
              <a:ext uri="{FF2B5EF4-FFF2-40B4-BE49-F238E27FC236}">
                <a16:creationId xmlns:a16="http://schemas.microsoft.com/office/drawing/2014/main" id="{29B3D86C-D431-CC1D-50A9-7CC01E6B7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50485466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1 1" preserve="1" userDrawn="1">
  <p:cSld name="Section header 1 1">
    <p:spTree>
      <p:nvGrpSpPr>
        <p:cNvPr id="1" name="Shape 60"/>
        <p:cNvGrpSpPr/>
        <p:nvPr/>
      </p:nvGrpSpPr>
      <p:grpSpPr>
        <a:xfrm>
          <a:off x="0" y="0"/>
          <a:ext cx="0" cy="0"/>
          <a:chOff x="0" y="0"/>
          <a:chExt cx="0" cy="0"/>
        </a:xfrm>
      </p:grpSpPr>
      <p:sp>
        <p:nvSpPr>
          <p:cNvPr id="3" name="Arrow: Pentagon 2">
            <a:extLst>
              <a:ext uri="{FF2B5EF4-FFF2-40B4-BE49-F238E27FC236}">
                <a16:creationId xmlns:a16="http://schemas.microsoft.com/office/drawing/2014/main" id="{6D93CC91-1DFC-874E-E961-F5DCF55F8484}"/>
              </a:ext>
            </a:extLst>
          </p:cNvPr>
          <p:cNvSpPr/>
          <p:nvPr userDrawn="1"/>
        </p:nvSpPr>
        <p:spPr>
          <a:xfrm>
            <a:off x="244735" y="1556961"/>
            <a:ext cx="2976930" cy="2334555"/>
          </a:xfrm>
          <a:prstGeom prst="homePlate">
            <a:avLst>
              <a:gd name="adj" fmla="val 20975"/>
            </a:avLst>
          </a:prstGeom>
          <a:solidFill>
            <a:srgbClr val="648DC6">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66" name="Google Shape;66;p8"/>
          <p:cNvSpPr txBox="1">
            <a:spLocks noGrp="1"/>
          </p:cNvSpPr>
          <p:nvPr>
            <p:ph type="title"/>
          </p:nvPr>
        </p:nvSpPr>
        <p:spPr>
          <a:xfrm>
            <a:off x="294687" y="1726254"/>
            <a:ext cx="2363453" cy="2038498"/>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Font typeface="Muli"/>
              <a:buNone/>
              <a:defRPr sz="3200">
                <a:solidFill>
                  <a:srgbClr val="FFFFFF"/>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endParaRPr dirty="0"/>
          </a:p>
        </p:txBody>
      </p:sp>
      <p:sp>
        <p:nvSpPr>
          <p:cNvPr id="5" name="Text Placeholder 4">
            <a:extLst>
              <a:ext uri="{FF2B5EF4-FFF2-40B4-BE49-F238E27FC236}">
                <a16:creationId xmlns:a16="http://schemas.microsoft.com/office/drawing/2014/main" id="{5B8009D9-013F-4A00-DF5D-ACBD2C7891D3}"/>
              </a:ext>
            </a:extLst>
          </p:cNvPr>
          <p:cNvSpPr>
            <a:spLocks noGrp="1"/>
          </p:cNvSpPr>
          <p:nvPr>
            <p:ph type="body" sz="quarter" idx="10"/>
          </p:nvPr>
        </p:nvSpPr>
        <p:spPr>
          <a:xfrm>
            <a:off x="4267200" y="279400"/>
            <a:ext cx="7630113" cy="5384800"/>
          </a:xfrm>
          <a:prstGeom prst="rect">
            <a:avLst/>
          </a:prstGeom>
        </p:spPr>
        <p:txBody>
          <a:bodyPr/>
          <a:lstStyle>
            <a:lvl1pPr marL="306910" indent="-306910">
              <a:buFont typeface="Arial" panose="020B0604020202020204" pitchFamily="34" charset="0"/>
              <a:buChar char="•"/>
              <a:defRPr/>
            </a:lvl1pPr>
          </a:lstStyle>
          <a:p>
            <a:pPr lvl="0"/>
            <a:endParaRPr lang="en-US" dirty="0"/>
          </a:p>
        </p:txBody>
      </p:sp>
    </p:spTree>
    <p:extLst>
      <p:ext uri="{BB962C8B-B14F-4D97-AF65-F5344CB8AC3E}">
        <p14:creationId xmlns:p14="http://schemas.microsoft.com/office/powerpoint/2010/main" val="107439146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a:off x="1" y="0"/>
            <a:ext cx="2863600" cy="685800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18FA9264-7820-AB00-6A19-00AACCDE71B1}"/>
              </a:ext>
            </a:extLst>
          </p:cNvPr>
          <p:cNvSpPr txBox="1">
            <a:spLocks noGrp="1"/>
          </p:cNvSpPr>
          <p:nvPr>
            <p:ph type="title"/>
          </p:nvPr>
        </p:nvSpPr>
        <p:spPr>
          <a:xfrm>
            <a:off x="3149601" y="584200"/>
            <a:ext cx="86500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3149590" y="1498601"/>
            <a:ext cx="8650023" cy="39624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lang="en-US" dirty="0"/>
          </a:p>
        </p:txBody>
      </p:sp>
    </p:spTree>
    <p:extLst>
      <p:ext uri="{BB962C8B-B14F-4D97-AF65-F5344CB8AC3E}">
        <p14:creationId xmlns:p14="http://schemas.microsoft.com/office/powerpoint/2010/main" val="310425221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a:off x="2" y="0"/>
            <a:ext cx="2235199" cy="6858000"/>
          </a:xfrm>
          <a:prstGeom prst="rect">
            <a:avLst/>
          </a:prstGeom>
          <a:solidFill>
            <a:srgbClr val="689986">
              <a:alpha val="62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18FA9264-7820-AB00-6A19-00AACCDE71B1}"/>
              </a:ext>
            </a:extLst>
          </p:cNvPr>
          <p:cNvSpPr txBox="1">
            <a:spLocks noGrp="1"/>
          </p:cNvSpPr>
          <p:nvPr>
            <p:ph type="title"/>
          </p:nvPr>
        </p:nvSpPr>
        <p:spPr>
          <a:xfrm>
            <a:off x="2438401" y="584200"/>
            <a:ext cx="93612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2438390" y="1498601"/>
            <a:ext cx="9361223" cy="39624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lang="en-US" dirty="0"/>
          </a:p>
        </p:txBody>
      </p:sp>
      <p:pic>
        <p:nvPicPr>
          <p:cNvPr id="8" name="Picture 7" descr="A blue text on a white background&#10;&#10;Description automatically generated">
            <a:extLst>
              <a:ext uri="{FF2B5EF4-FFF2-40B4-BE49-F238E27FC236}">
                <a16:creationId xmlns:a16="http://schemas.microsoft.com/office/drawing/2014/main" id="{A8F26125-340C-C10A-FE0E-479A475985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239615051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a:off x="1" y="0"/>
            <a:ext cx="2863600" cy="6858000"/>
          </a:xfrm>
          <a:prstGeom prst="rect">
            <a:avLst/>
          </a:prstGeom>
          <a:solidFill>
            <a:srgbClr val="EEEEEE">
              <a:alpha val="8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18FA9264-7820-AB00-6A19-00AACCDE71B1}"/>
              </a:ext>
            </a:extLst>
          </p:cNvPr>
          <p:cNvSpPr txBox="1">
            <a:spLocks noGrp="1"/>
          </p:cNvSpPr>
          <p:nvPr>
            <p:ph type="title"/>
          </p:nvPr>
        </p:nvSpPr>
        <p:spPr>
          <a:xfrm>
            <a:off x="3149601" y="584200"/>
            <a:ext cx="86500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3149590" y="1498601"/>
            <a:ext cx="8650023" cy="39624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7" name="Picture 6" descr="A blue text on a white background&#10;&#10;Description automatically generated">
            <a:extLst>
              <a:ext uri="{FF2B5EF4-FFF2-40B4-BE49-F238E27FC236}">
                <a16:creationId xmlns:a16="http://schemas.microsoft.com/office/drawing/2014/main" id="{75CDB7D5-1899-9FFA-910C-1E58412302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322031128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a:off x="1" y="0"/>
            <a:ext cx="2863600" cy="6858000"/>
          </a:xfrm>
          <a:prstGeom prst="rect">
            <a:avLst/>
          </a:prstGeom>
          <a:solidFill>
            <a:schemeClr val="accent2">
              <a:lumMod val="25000"/>
              <a:lumOff val="7500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18FA9264-7820-AB00-6A19-00AACCDE71B1}"/>
              </a:ext>
            </a:extLst>
          </p:cNvPr>
          <p:cNvSpPr txBox="1">
            <a:spLocks noGrp="1"/>
          </p:cNvSpPr>
          <p:nvPr>
            <p:ph type="title"/>
          </p:nvPr>
        </p:nvSpPr>
        <p:spPr>
          <a:xfrm>
            <a:off x="3149601" y="584200"/>
            <a:ext cx="86500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3149590" y="1498601"/>
            <a:ext cx="8650023" cy="39624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2" name="Google Shape;62;p8">
            <a:extLst>
              <a:ext uri="{FF2B5EF4-FFF2-40B4-BE49-F238E27FC236}">
                <a16:creationId xmlns:a16="http://schemas.microsoft.com/office/drawing/2014/main" id="{89E7E34C-BBAA-C5A1-5557-EE5879276604}"/>
              </a:ext>
            </a:extLst>
          </p:cNvPr>
          <p:cNvSpPr/>
          <p:nvPr userDrawn="1"/>
        </p:nvSpPr>
        <p:spPr>
          <a:xfrm>
            <a:off x="2" y="0"/>
            <a:ext cx="2235199" cy="685800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pic>
        <p:nvPicPr>
          <p:cNvPr id="7" name="Picture 6" descr="A blue text on a white background&#10;&#10;Description automatically generated">
            <a:extLst>
              <a:ext uri="{FF2B5EF4-FFF2-40B4-BE49-F238E27FC236}">
                <a16:creationId xmlns:a16="http://schemas.microsoft.com/office/drawing/2014/main" id="{CF539987-B74E-1F3D-C86C-2BC4BE9913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33291330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a:off x="9328400" y="0"/>
            <a:ext cx="2863600" cy="68580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18FA9264-7820-AB00-6A19-00AACCDE71B1}"/>
              </a:ext>
            </a:extLst>
          </p:cNvPr>
          <p:cNvSpPr txBox="1">
            <a:spLocks noGrp="1"/>
          </p:cNvSpPr>
          <p:nvPr>
            <p:ph type="title"/>
          </p:nvPr>
        </p:nvSpPr>
        <p:spPr>
          <a:xfrm>
            <a:off x="342913" y="584199"/>
            <a:ext cx="8650023" cy="978975"/>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342902" y="1498601"/>
            <a:ext cx="8650023" cy="50800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2" name="Google Shape;62;p8">
            <a:extLst>
              <a:ext uri="{FF2B5EF4-FFF2-40B4-BE49-F238E27FC236}">
                <a16:creationId xmlns:a16="http://schemas.microsoft.com/office/drawing/2014/main" id="{89E7E34C-BBAA-C5A1-5557-EE5879276604}"/>
              </a:ext>
            </a:extLst>
          </p:cNvPr>
          <p:cNvSpPr/>
          <p:nvPr userDrawn="1"/>
        </p:nvSpPr>
        <p:spPr>
          <a:xfrm>
            <a:off x="10012974" y="0"/>
            <a:ext cx="2235199" cy="6858000"/>
          </a:xfrm>
          <a:prstGeom prst="rect">
            <a:avLst/>
          </a:prstGeom>
          <a:solidFill>
            <a:srgbClr val="689986">
              <a:alpha val="8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pic>
        <p:nvPicPr>
          <p:cNvPr id="6" name="Picture 5" descr="A black and white sign with white text&#10;&#10;Description automatically generated">
            <a:extLst>
              <a:ext uri="{FF2B5EF4-FFF2-40B4-BE49-F238E27FC236}">
                <a16:creationId xmlns:a16="http://schemas.microsoft.com/office/drawing/2014/main" id="{5EABD2F5-AED8-5CD4-D513-C4553465CC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288073370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3" name="Google Shape;63;p8"/>
          <p:cNvSpPr/>
          <p:nvPr/>
        </p:nvSpPr>
        <p:spPr>
          <a:xfrm>
            <a:off x="9956800" y="0"/>
            <a:ext cx="2235333" cy="68580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2" name="Google Shape;82;p10">
            <a:extLst>
              <a:ext uri="{FF2B5EF4-FFF2-40B4-BE49-F238E27FC236}">
                <a16:creationId xmlns:a16="http://schemas.microsoft.com/office/drawing/2014/main" id="{0DEA7328-3542-F35D-E4BA-1EA3B03461DA}"/>
              </a:ext>
            </a:extLst>
          </p:cNvPr>
          <p:cNvSpPr txBox="1">
            <a:spLocks noGrp="1"/>
          </p:cNvSpPr>
          <p:nvPr>
            <p:ph type="title"/>
          </p:nvPr>
        </p:nvSpPr>
        <p:spPr>
          <a:xfrm>
            <a:off x="493978" y="593367"/>
            <a:ext cx="91580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4" name="Google Shape;83;p10">
            <a:extLst>
              <a:ext uri="{FF2B5EF4-FFF2-40B4-BE49-F238E27FC236}">
                <a16:creationId xmlns:a16="http://schemas.microsoft.com/office/drawing/2014/main" id="{D94E1418-795C-B475-B9BF-B34B747484E7}"/>
              </a:ext>
            </a:extLst>
          </p:cNvPr>
          <p:cNvSpPr txBox="1">
            <a:spLocks noGrp="1"/>
          </p:cNvSpPr>
          <p:nvPr>
            <p:ph type="body" idx="1"/>
          </p:nvPr>
        </p:nvSpPr>
        <p:spPr>
          <a:xfrm>
            <a:off x="493968" y="1498600"/>
            <a:ext cx="9158033" cy="48768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7" name="Picture 6" descr="A black and white sign with white text&#10;&#10;Description automatically generated">
            <a:extLst>
              <a:ext uri="{FF2B5EF4-FFF2-40B4-BE49-F238E27FC236}">
                <a16:creationId xmlns:a16="http://schemas.microsoft.com/office/drawing/2014/main" id="{E7A11F0D-FB5E-D442-675A-F9A2F85BEF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235532705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slide 1 1" preserve="1" userDrawn="1">
  <p:cSld name="1_Title slide 1 1">
    <p:bg>
      <p:bgPr>
        <a:noFill/>
        <a:effectLst/>
      </p:bgPr>
    </p:bg>
    <p:spTree>
      <p:nvGrpSpPr>
        <p:cNvPr id="1" name="Shape 25"/>
        <p:cNvGrpSpPr/>
        <p:nvPr/>
      </p:nvGrpSpPr>
      <p:grpSpPr>
        <a:xfrm>
          <a:off x="0" y="0"/>
          <a:ext cx="0" cy="0"/>
          <a:chOff x="0" y="0"/>
          <a:chExt cx="0" cy="0"/>
        </a:xfrm>
      </p:grpSpPr>
      <p:sp>
        <p:nvSpPr>
          <p:cNvPr id="32" name="Google Shape;32;p4"/>
          <p:cNvSpPr/>
          <p:nvPr/>
        </p:nvSpPr>
        <p:spPr>
          <a:xfrm>
            <a:off x="304800" y="3225800"/>
            <a:ext cx="4162400" cy="3336400"/>
          </a:xfrm>
          <a:prstGeom prst="rtTriangle">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Text Placeholder 4">
            <a:extLst>
              <a:ext uri="{FF2B5EF4-FFF2-40B4-BE49-F238E27FC236}">
                <a16:creationId xmlns:a16="http://schemas.microsoft.com/office/drawing/2014/main" id="{65CDF3F3-FFE3-4009-1381-21A1C05CDD8D}"/>
              </a:ext>
            </a:extLst>
          </p:cNvPr>
          <p:cNvSpPr>
            <a:spLocks noGrp="1"/>
          </p:cNvSpPr>
          <p:nvPr>
            <p:ph type="body" sz="quarter" idx="10"/>
          </p:nvPr>
        </p:nvSpPr>
        <p:spPr>
          <a:xfrm>
            <a:off x="660400" y="584200"/>
            <a:ext cx="10871200" cy="5689600"/>
          </a:xfrm>
          <a:prstGeom prst="rect">
            <a:avLst/>
          </a:prstGeom>
          <a:ln w="19050">
            <a:solidFill>
              <a:schemeClr val="tx1">
                <a:lumMod val="75000"/>
                <a:lumOff val="25000"/>
              </a:schemeClr>
            </a:solidFill>
            <a:miter lim="800000"/>
          </a:ln>
        </p:spPr>
        <p:txBody>
          <a:bodyPr/>
          <a:lstStyle/>
          <a:p>
            <a:pPr lvl="0"/>
            <a:endParaRPr lang="en-US" dirty="0"/>
          </a:p>
        </p:txBody>
      </p:sp>
    </p:spTree>
    <p:extLst>
      <p:ext uri="{BB962C8B-B14F-4D97-AF65-F5344CB8AC3E}">
        <p14:creationId xmlns:p14="http://schemas.microsoft.com/office/powerpoint/2010/main" val="119380601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1 1" preserve="1" userDrawn="1">
  <p:cSld name="1_Title slide 1 1">
    <p:bg>
      <p:bgPr>
        <a:noFill/>
        <a:effectLst/>
      </p:bgPr>
    </p:bg>
    <p:spTree>
      <p:nvGrpSpPr>
        <p:cNvPr id="1" name="Shape 25"/>
        <p:cNvGrpSpPr/>
        <p:nvPr/>
      </p:nvGrpSpPr>
      <p:grpSpPr>
        <a:xfrm>
          <a:off x="0" y="0"/>
          <a:ext cx="0" cy="0"/>
          <a:chOff x="0" y="0"/>
          <a:chExt cx="0" cy="0"/>
        </a:xfrm>
      </p:grpSpPr>
      <p:sp>
        <p:nvSpPr>
          <p:cNvPr id="32" name="Google Shape;32;p4"/>
          <p:cNvSpPr/>
          <p:nvPr/>
        </p:nvSpPr>
        <p:spPr>
          <a:xfrm rot="10800000">
            <a:off x="8737598" y="0"/>
            <a:ext cx="3454399" cy="1803400"/>
          </a:xfrm>
          <a:prstGeom prst="rtTriangle">
            <a:avLst/>
          </a:prstGeom>
          <a:solidFill>
            <a:srgbClr val="5E85B9">
              <a:alpha val="81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2" name="Google Shape;32;p4">
            <a:extLst>
              <a:ext uri="{FF2B5EF4-FFF2-40B4-BE49-F238E27FC236}">
                <a16:creationId xmlns:a16="http://schemas.microsoft.com/office/drawing/2014/main" id="{A2FA9EA1-D117-B62C-EBE1-82AEB48692F3}"/>
              </a:ext>
            </a:extLst>
          </p:cNvPr>
          <p:cNvSpPr/>
          <p:nvPr userDrawn="1"/>
        </p:nvSpPr>
        <p:spPr>
          <a:xfrm rot="10800000">
            <a:off x="9652000" y="-1"/>
            <a:ext cx="2540000" cy="2921001"/>
          </a:xfrm>
          <a:prstGeom prst="rtTriangle">
            <a:avLst/>
          </a:prstGeom>
          <a:solidFill>
            <a:srgbClr val="5E85B9">
              <a:alpha val="43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78594644-E1DD-0D93-B1DE-D6325BD1B1E5}"/>
              </a:ext>
            </a:extLst>
          </p:cNvPr>
          <p:cNvSpPr txBox="1">
            <a:spLocks noGrp="1"/>
          </p:cNvSpPr>
          <p:nvPr userDrawn="1">
            <p:ph type="title"/>
          </p:nvPr>
        </p:nvSpPr>
        <p:spPr>
          <a:xfrm>
            <a:off x="493978" y="593367"/>
            <a:ext cx="91580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6" name="Google Shape;83;p10">
            <a:extLst>
              <a:ext uri="{FF2B5EF4-FFF2-40B4-BE49-F238E27FC236}">
                <a16:creationId xmlns:a16="http://schemas.microsoft.com/office/drawing/2014/main" id="{912378A4-C775-5DE8-FC6F-6983E98FE20B}"/>
              </a:ext>
            </a:extLst>
          </p:cNvPr>
          <p:cNvSpPr txBox="1">
            <a:spLocks noGrp="1"/>
          </p:cNvSpPr>
          <p:nvPr userDrawn="1">
            <p:ph type="body" idx="1"/>
          </p:nvPr>
        </p:nvSpPr>
        <p:spPr>
          <a:xfrm>
            <a:off x="493968" y="2006600"/>
            <a:ext cx="5195632" cy="35560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10" name="Picture 9" descr="A blue text on a white background&#10;&#10;Description automatically generated">
            <a:extLst>
              <a:ext uri="{FF2B5EF4-FFF2-40B4-BE49-F238E27FC236}">
                <a16:creationId xmlns:a16="http://schemas.microsoft.com/office/drawing/2014/main" id="{E4DEE5D9-81D8-922C-D89B-F5E3D3E412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
        <p:nvSpPr>
          <p:cNvPr id="5" name="Picture Placeholder 4">
            <a:extLst>
              <a:ext uri="{FF2B5EF4-FFF2-40B4-BE49-F238E27FC236}">
                <a16:creationId xmlns:a16="http://schemas.microsoft.com/office/drawing/2014/main" id="{B7C1A5A5-0193-A564-0294-20C6D81E2A56}"/>
              </a:ext>
            </a:extLst>
          </p:cNvPr>
          <p:cNvSpPr>
            <a:spLocks noGrp="1"/>
          </p:cNvSpPr>
          <p:nvPr>
            <p:ph type="pic" sz="quarter" idx="10"/>
          </p:nvPr>
        </p:nvSpPr>
        <p:spPr>
          <a:xfrm>
            <a:off x="6060751" y="2006600"/>
            <a:ext cx="5193792" cy="3556000"/>
          </a:xfrm>
          <a:prstGeom prst="rect">
            <a:avLst/>
          </a:prstGeom>
        </p:spPr>
        <p:txBody>
          <a:bodyPr/>
          <a:lstStyle/>
          <a:p>
            <a:endParaRPr lang="en-US" dirty="0"/>
          </a:p>
        </p:txBody>
      </p:sp>
    </p:spTree>
    <p:extLst>
      <p:ext uri="{BB962C8B-B14F-4D97-AF65-F5344CB8AC3E}">
        <p14:creationId xmlns:p14="http://schemas.microsoft.com/office/powerpoint/2010/main" val="41706218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6"/>
        <p:cNvGrpSpPr/>
        <p:nvPr/>
      </p:nvGrpSpPr>
      <p:grpSpPr>
        <a:xfrm>
          <a:off x="0" y="0"/>
          <a:ext cx="0" cy="0"/>
          <a:chOff x="0" y="0"/>
          <a:chExt cx="0" cy="0"/>
        </a:xfrm>
      </p:grpSpPr>
      <p:sp>
        <p:nvSpPr>
          <p:cNvPr id="127" name="Google Shape;127;p18"/>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28" name="Google Shape;128;p18"/>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sp>
        <p:nvSpPr>
          <p:cNvPr id="129" name="Google Shape;129;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57616188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3" name="Google Shape;63;p8"/>
          <p:cNvSpPr/>
          <p:nvPr/>
        </p:nvSpPr>
        <p:spPr>
          <a:xfrm>
            <a:off x="406400" y="279400"/>
            <a:ext cx="4470400" cy="6348053"/>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2" name="Google Shape;82;p10">
            <a:extLst>
              <a:ext uri="{FF2B5EF4-FFF2-40B4-BE49-F238E27FC236}">
                <a16:creationId xmlns:a16="http://schemas.microsoft.com/office/drawing/2014/main" id="{0DEA7328-3542-F35D-E4BA-1EA3B03461DA}"/>
              </a:ext>
            </a:extLst>
          </p:cNvPr>
          <p:cNvSpPr txBox="1">
            <a:spLocks noGrp="1"/>
          </p:cNvSpPr>
          <p:nvPr>
            <p:ph type="title"/>
          </p:nvPr>
        </p:nvSpPr>
        <p:spPr>
          <a:xfrm>
            <a:off x="558800" y="464614"/>
            <a:ext cx="4114800" cy="671167"/>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chemeClr val="bg1"/>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4" name="Google Shape;83;p10">
            <a:extLst>
              <a:ext uri="{FF2B5EF4-FFF2-40B4-BE49-F238E27FC236}">
                <a16:creationId xmlns:a16="http://schemas.microsoft.com/office/drawing/2014/main" id="{D94E1418-795C-B475-B9BF-B34B747484E7}"/>
              </a:ext>
            </a:extLst>
          </p:cNvPr>
          <p:cNvSpPr txBox="1">
            <a:spLocks noGrp="1"/>
          </p:cNvSpPr>
          <p:nvPr>
            <p:ph type="body" idx="1"/>
          </p:nvPr>
        </p:nvSpPr>
        <p:spPr>
          <a:xfrm>
            <a:off x="558800" y="1320994"/>
            <a:ext cx="4114800" cy="5072393"/>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Clr>
                <a:schemeClr val="bg1"/>
              </a:buClr>
              <a:buSzPct val="100000"/>
              <a:buFont typeface="Arial" panose="020B0604020202020204" pitchFamily="34" charset="0"/>
              <a:buChar char="•"/>
              <a:defRPr sz="2133">
                <a:solidFill>
                  <a:schemeClr val="bg1"/>
                </a:solidFill>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6" name="Picture 5" descr="A black and white sign with white text&#10;&#10;Description automatically generated">
            <a:extLst>
              <a:ext uri="{FF2B5EF4-FFF2-40B4-BE49-F238E27FC236}">
                <a16:creationId xmlns:a16="http://schemas.microsoft.com/office/drawing/2014/main" id="{D303AC63-5DB2-FDD5-E39A-867AD3EFCA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
        <p:nvSpPr>
          <p:cNvPr id="3" name="Google Shape;63;p8">
            <a:extLst>
              <a:ext uri="{FF2B5EF4-FFF2-40B4-BE49-F238E27FC236}">
                <a16:creationId xmlns:a16="http://schemas.microsoft.com/office/drawing/2014/main" id="{AF9DBBB7-29E4-1307-B53C-09A92EC8083A}"/>
              </a:ext>
            </a:extLst>
          </p:cNvPr>
          <p:cNvSpPr/>
          <p:nvPr userDrawn="1"/>
        </p:nvSpPr>
        <p:spPr>
          <a:xfrm>
            <a:off x="5080000" y="279400"/>
            <a:ext cx="6883208" cy="6348053"/>
          </a:xfrm>
          <a:prstGeom prst="rect">
            <a:avLst/>
          </a:prstGeom>
          <a:solidFill>
            <a:schemeClr val="accent2">
              <a:lumMod val="25000"/>
              <a:lumOff val="75000"/>
              <a:alpha val="8038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7" name="Picture Placeholder 6">
            <a:extLst>
              <a:ext uri="{FF2B5EF4-FFF2-40B4-BE49-F238E27FC236}">
                <a16:creationId xmlns:a16="http://schemas.microsoft.com/office/drawing/2014/main" id="{3188CC49-CC80-6731-9734-340C1107D69D}"/>
              </a:ext>
            </a:extLst>
          </p:cNvPr>
          <p:cNvSpPr>
            <a:spLocks noGrp="1"/>
          </p:cNvSpPr>
          <p:nvPr>
            <p:ph type="pic" sz="quarter" idx="10"/>
          </p:nvPr>
        </p:nvSpPr>
        <p:spPr>
          <a:xfrm>
            <a:off x="5384800" y="631373"/>
            <a:ext cx="5486400" cy="2743697"/>
          </a:xfrm>
          <a:prstGeom prst="rect">
            <a:avLst/>
          </a:prstGeom>
        </p:spPr>
        <p:txBody>
          <a:bodyPr/>
          <a:lstStyle/>
          <a:p>
            <a:endParaRPr lang="en-US" dirty="0"/>
          </a:p>
        </p:txBody>
      </p:sp>
      <p:pic>
        <p:nvPicPr>
          <p:cNvPr id="10" name="Picture 9" descr="A black and white sign with white text&#10;&#10;Description automatically generated">
            <a:extLst>
              <a:ext uri="{FF2B5EF4-FFF2-40B4-BE49-F238E27FC236}">
                <a16:creationId xmlns:a16="http://schemas.microsoft.com/office/drawing/2014/main" id="{BD9CE7B0-4D2C-9EC3-BFA9-A249D88E2D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
        <p:nvSpPr>
          <p:cNvPr id="9" name="Online Image Placeholder 8">
            <a:extLst>
              <a:ext uri="{FF2B5EF4-FFF2-40B4-BE49-F238E27FC236}">
                <a16:creationId xmlns:a16="http://schemas.microsoft.com/office/drawing/2014/main" id="{16C712D1-BBE5-455B-586A-D44C0B3812CE}"/>
              </a:ext>
            </a:extLst>
          </p:cNvPr>
          <p:cNvSpPr>
            <a:spLocks noGrp="1"/>
          </p:cNvSpPr>
          <p:nvPr>
            <p:ph type="clipArt" sz="quarter" idx="12"/>
          </p:nvPr>
        </p:nvSpPr>
        <p:spPr>
          <a:xfrm>
            <a:off x="5384800" y="3673723"/>
            <a:ext cx="4673600" cy="2641600"/>
          </a:xfrm>
          <a:prstGeom prst="rect">
            <a:avLst/>
          </a:prstGeom>
        </p:spPr>
        <p:txBody>
          <a:bodyPr/>
          <a:lstStyle/>
          <a:p>
            <a:endParaRPr lang="en-US" dirty="0"/>
          </a:p>
        </p:txBody>
      </p:sp>
    </p:spTree>
    <p:extLst>
      <p:ext uri="{BB962C8B-B14F-4D97-AF65-F5344CB8AC3E}">
        <p14:creationId xmlns:p14="http://schemas.microsoft.com/office/powerpoint/2010/main" val="21878839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rot="5400000">
            <a:off x="5384800" y="-5105400"/>
            <a:ext cx="1422400" cy="121920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493979" y="1905000"/>
            <a:ext cx="11280000" cy="36576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3" name="Google Shape;82;p10">
            <a:extLst>
              <a:ext uri="{FF2B5EF4-FFF2-40B4-BE49-F238E27FC236}">
                <a16:creationId xmlns:a16="http://schemas.microsoft.com/office/drawing/2014/main" id="{0DFDC08C-9A41-0D54-7C26-C5C41ADD9012}"/>
              </a:ext>
            </a:extLst>
          </p:cNvPr>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pic>
        <p:nvPicPr>
          <p:cNvPr id="9" name="Picture 8" descr="A blue text on a white background&#10;&#10;Description automatically generated">
            <a:extLst>
              <a:ext uri="{FF2B5EF4-FFF2-40B4-BE49-F238E27FC236}">
                <a16:creationId xmlns:a16="http://schemas.microsoft.com/office/drawing/2014/main" id="{6611EED1-4FB8-234A-B890-017F4CD3CD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55711696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rot="5400000">
            <a:off x="5194300" y="-5194300"/>
            <a:ext cx="1803400" cy="12192000"/>
          </a:xfrm>
          <a:prstGeom prst="rect">
            <a:avLst/>
          </a:prstGeom>
          <a:solidFill>
            <a:srgbClr val="5E85B9">
              <a:alpha val="8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493979" y="2006600"/>
            <a:ext cx="11280000" cy="35560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3" name="Google Shape;82;p10">
            <a:extLst>
              <a:ext uri="{FF2B5EF4-FFF2-40B4-BE49-F238E27FC236}">
                <a16:creationId xmlns:a16="http://schemas.microsoft.com/office/drawing/2014/main" id="{0DFDC08C-9A41-0D54-7C26-C5C41ADD9012}"/>
              </a:ext>
            </a:extLst>
          </p:cNvPr>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chemeClr val="bg1"/>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pic>
        <p:nvPicPr>
          <p:cNvPr id="2" name="Picture 1" descr="A blue text on a white background&#10;&#10;Description automatically generated">
            <a:extLst>
              <a:ext uri="{FF2B5EF4-FFF2-40B4-BE49-F238E27FC236}">
                <a16:creationId xmlns:a16="http://schemas.microsoft.com/office/drawing/2014/main" id="{2D0DE722-DF04-6663-A73B-F1318CD582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3759440557"/>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9" name="Google Shape;62;p8">
            <a:extLst>
              <a:ext uri="{FF2B5EF4-FFF2-40B4-BE49-F238E27FC236}">
                <a16:creationId xmlns:a16="http://schemas.microsoft.com/office/drawing/2014/main" id="{65C824EF-229C-DA10-2BF8-9AA4BEBCA213}"/>
              </a:ext>
            </a:extLst>
          </p:cNvPr>
          <p:cNvSpPr/>
          <p:nvPr userDrawn="1"/>
        </p:nvSpPr>
        <p:spPr>
          <a:xfrm rot="5400000">
            <a:off x="5272088" y="-5272084"/>
            <a:ext cx="1647825" cy="12192000"/>
          </a:xfrm>
          <a:prstGeom prst="rect">
            <a:avLst/>
          </a:prstGeom>
          <a:solidFill>
            <a:schemeClr val="bg1">
              <a:lumMod val="65000"/>
              <a:alpha val="8000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1" name="Table Placeholder 10">
            <a:extLst>
              <a:ext uri="{FF2B5EF4-FFF2-40B4-BE49-F238E27FC236}">
                <a16:creationId xmlns:a16="http://schemas.microsoft.com/office/drawing/2014/main" id="{E125AEAA-732D-5760-B3AF-8B1C0B8F5186}"/>
              </a:ext>
            </a:extLst>
          </p:cNvPr>
          <p:cNvSpPr>
            <a:spLocks noGrp="1"/>
          </p:cNvSpPr>
          <p:nvPr>
            <p:ph type="tbl" sz="quarter" idx="10"/>
          </p:nvPr>
        </p:nvSpPr>
        <p:spPr>
          <a:xfrm>
            <a:off x="609600" y="2184920"/>
            <a:ext cx="5181600" cy="3454400"/>
          </a:xfrm>
          <a:prstGeom prst="rect">
            <a:avLst/>
          </a:prstGeom>
        </p:spPr>
        <p:txBody>
          <a:bodyPr/>
          <a:lstStyle/>
          <a:p>
            <a:endParaRPr lang="en-US" dirty="0"/>
          </a:p>
        </p:txBody>
      </p:sp>
      <p:sp>
        <p:nvSpPr>
          <p:cNvPr id="13" name="SmartArt Placeholder 12">
            <a:extLst>
              <a:ext uri="{FF2B5EF4-FFF2-40B4-BE49-F238E27FC236}">
                <a16:creationId xmlns:a16="http://schemas.microsoft.com/office/drawing/2014/main" id="{9D1A46E0-935F-8D1F-4A8E-F7EAAA6F6191}"/>
              </a:ext>
            </a:extLst>
          </p:cNvPr>
          <p:cNvSpPr>
            <a:spLocks noGrp="1"/>
          </p:cNvSpPr>
          <p:nvPr>
            <p:ph type="dgm" sz="quarter" idx="11"/>
          </p:nvPr>
        </p:nvSpPr>
        <p:spPr>
          <a:xfrm>
            <a:off x="6400800" y="2184920"/>
            <a:ext cx="5181600" cy="3454400"/>
          </a:xfrm>
          <a:prstGeom prst="rect">
            <a:avLst/>
          </a:prstGeom>
        </p:spPr>
        <p:txBody>
          <a:bodyPr/>
          <a:lstStyle/>
          <a:p>
            <a:endParaRPr lang="en-US" dirty="0"/>
          </a:p>
        </p:txBody>
      </p:sp>
      <p:grpSp>
        <p:nvGrpSpPr>
          <p:cNvPr id="2" name="Group 3">
            <a:extLst>
              <a:ext uri="{FF2B5EF4-FFF2-40B4-BE49-F238E27FC236}">
                <a16:creationId xmlns:a16="http://schemas.microsoft.com/office/drawing/2014/main" id="{F805DC14-4F58-240E-C1BC-6CF366F27012}"/>
              </a:ext>
            </a:extLst>
          </p:cNvPr>
          <p:cNvGrpSpPr/>
          <p:nvPr userDrawn="1"/>
        </p:nvGrpSpPr>
        <p:grpSpPr>
          <a:xfrm rot="5400000">
            <a:off x="5269823" y="-6180947"/>
            <a:ext cx="1218681" cy="13483364"/>
            <a:chOff x="0" y="0"/>
            <a:chExt cx="3130550" cy="41868551"/>
          </a:xfrm>
        </p:grpSpPr>
        <p:sp>
          <p:nvSpPr>
            <p:cNvPr id="4" name="Freeform 4">
              <a:extLst>
                <a:ext uri="{FF2B5EF4-FFF2-40B4-BE49-F238E27FC236}">
                  <a16:creationId xmlns:a16="http://schemas.microsoft.com/office/drawing/2014/main" id="{CBFDB9E6-D004-0822-010E-59D1D1992B1A}"/>
                </a:ext>
              </a:extLst>
            </p:cNvPr>
            <p:cNvSpPr/>
            <p:nvPr/>
          </p:nvSpPr>
          <p:spPr>
            <a:xfrm>
              <a:off x="0" y="0"/>
              <a:ext cx="3130550" cy="41868551"/>
            </a:xfrm>
            <a:custGeom>
              <a:avLst/>
              <a:gdLst/>
              <a:ahLst/>
              <a:cxnLst/>
              <a:rect l="l" t="t" r="r" b="b"/>
              <a:pathLst>
                <a:path w="3130550" h="41868551">
                  <a:moveTo>
                    <a:pt x="0" y="1123950"/>
                  </a:moveTo>
                  <a:lnTo>
                    <a:pt x="0" y="41868551"/>
                  </a:lnTo>
                  <a:lnTo>
                    <a:pt x="3130550" y="41868551"/>
                  </a:lnTo>
                  <a:lnTo>
                    <a:pt x="3130550"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3" name="Google Shape;82;p10">
            <a:extLst>
              <a:ext uri="{FF2B5EF4-FFF2-40B4-BE49-F238E27FC236}">
                <a16:creationId xmlns:a16="http://schemas.microsoft.com/office/drawing/2014/main" id="{0DFDC08C-9A41-0D54-7C26-C5C41ADD9012}"/>
              </a:ext>
            </a:extLst>
          </p:cNvPr>
          <p:cNvSpPr txBox="1">
            <a:spLocks noGrp="1"/>
          </p:cNvSpPr>
          <p:nvPr>
            <p:ph type="title"/>
          </p:nvPr>
        </p:nvSpPr>
        <p:spPr>
          <a:xfrm>
            <a:off x="609600" y="206969"/>
            <a:ext cx="969645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chemeClr val="bg1"/>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Tree>
    <p:extLst>
      <p:ext uri="{BB962C8B-B14F-4D97-AF65-F5344CB8AC3E}">
        <p14:creationId xmlns:p14="http://schemas.microsoft.com/office/powerpoint/2010/main" val="352584872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rot="5400000">
            <a:off x="5245100" y="-5245100"/>
            <a:ext cx="1701800" cy="12192000"/>
          </a:xfrm>
          <a:prstGeom prst="rect">
            <a:avLst/>
          </a:prstGeom>
          <a:solidFill>
            <a:srgbClr val="689986">
              <a:alpha val="8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493979" y="1950336"/>
            <a:ext cx="5602021" cy="3612265"/>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3" name="Google Shape;82;p10">
            <a:extLst>
              <a:ext uri="{FF2B5EF4-FFF2-40B4-BE49-F238E27FC236}">
                <a16:creationId xmlns:a16="http://schemas.microsoft.com/office/drawing/2014/main" id="{0DFDC08C-9A41-0D54-7C26-C5C41ADD9012}"/>
              </a:ext>
            </a:extLst>
          </p:cNvPr>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chemeClr val="bg1"/>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7" name="Picture Placeholder 6">
            <a:extLst>
              <a:ext uri="{FF2B5EF4-FFF2-40B4-BE49-F238E27FC236}">
                <a16:creationId xmlns:a16="http://schemas.microsoft.com/office/drawing/2014/main" id="{C77C95A9-F3E4-62CA-62F6-57CCCD5C8190}"/>
              </a:ext>
            </a:extLst>
          </p:cNvPr>
          <p:cNvSpPr>
            <a:spLocks noGrp="1"/>
          </p:cNvSpPr>
          <p:nvPr>
            <p:ph type="pic" sz="quarter" idx="10"/>
          </p:nvPr>
        </p:nvSpPr>
        <p:spPr>
          <a:xfrm>
            <a:off x="6400801" y="1950336"/>
            <a:ext cx="5374217" cy="3612265"/>
          </a:xfrm>
          <a:prstGeom prst="rect">
            <a:avLst/>
          </a:prstGeom>
        </p:spPr>
        <p:txBody>
          <a:bodyPr/>
          <a:lstStyle/>
          <a:p>
            <a:endParaRPr lang="en-US" dirty="0"/>
          </a:p>
        </p:txBody>
      </p:sp>
      <p:pic>
        <p:nvPicPr>
          <p:cNvPr id="2" name="Picture 1" descr="A blue text on a white background&#10;&#10;Description automatically generated">
            <a:extLst>
              <a:ext uri="{FF2B5EF4-FFF2-40B4-BE49-F238E27FC236}">
                <a16:creationId xmlns:a16="http://schemas.microsoft.com/office/drawing/2014/main" id="{9C5BF050-5CD2-E40B-AC1B-45A59E3EBD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276773279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header 1" preserve="1" userDrawn="1">
  <p:cSld name="1_Section header 1">
    <p:spTree>
      <p:nvGrpSpPr>
        <p:cNvPr id="1" name="Shape 50"/>
        <p:cNvGrpSpPr/>
        <p:nvPr/>
      </p:nvGrpSpPr>
      <p:grpSpPr>
        <a:xfrm>
          <a:off x="0" y="0"/>
          <a:ext cx="0" cy="0"/>
          <a:chOff x="0" y="0"/>
          <a:chExt cx="0" cy="0"/>
        </a:xfrm>
      </p:grpSpPr>
      <p:sp>
        <p:nvSpPr>
          <p:cNvPr id="55" name="Google Shape;55;p7"/>
          <p:cNvSpPr/>
          <p:nvPr/>
        </p:nvSpPr>
        <p:spPr>
          <a:xfrm rot="5400000">
            <a:off x="5290904" y="-43095"/>
            <a:ext cx="1600197" cy="12201993"/>
          </a:xfrm>
          <a:prstGeom prst="rect">
            <a:avLst/>
          </a:prstGeom>
          <a:solidFill>
            <a:srgbClr val="4E6E9A">
              <a:alpha val="88627"/>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3" name="Google Shape;82;p10">
            <a:extLst>
              <a:ext uri="{FF2B5EF4-FFF2-40B4-BE49-F238E27FC236}">
                <a16:creationId xmlns:a16="http://schemas.microsoft.com/office/drawing/2014/main" id="{0A05B95D-4063-1D0C-452E-8386CDE1DC86}"/>
              </a:ext>
            </a:extLst>
          </p:cNvPr>
          <p:cNvSpPr txBox="1">
            <a:spLocks noGrp="1"/>
          </p:cNvSpPr>
          <p:nvPr>
            <p:ph type="title"/>
          </p:nvPr>
        </p:nvSpPr>
        <p:spPr>
          <a:xfrm>
            <a:off x="493977" y="593368"/>
            <a:ext cx="11280000" cy="668561"/>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4" name="Google Shape;83;p10">
            <a:extLst>
              <a:ext uri="{FF2B5EF4-FFF2-40B4-BE49-F238E27FC236}">
                <a16:creationId xmlns:a16="http://schemas.microsoft.com/office/drawing/2014/main" id="{A8479BA8-DBCA-5E50-CC43-47E3E3FF4BF2}"/>
              </a:ext>
            </a:extLst>
          </p:cNvPr>
          <p:cNvSpPr txBox="1">
            <a:spLocks noGrp="1"/>
          </p:cNvSpPr>
          <p:nvPr>
            <p:ph type="body" idx="1"/>
          </p:nvPr>
        </p:nvSpPr>
        <p:spPr>
          <a:xfrm>
            <a:off x="493967" y="1397001"/>
            <a:ext cx="11280000" cy="3620729"/>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6" name="Picture 5" descr="A black and white sign with white text&#10;&#10;Description automatically generated">
            <a:extLst>
              <a:ext uri="{FF2B5EF4-FFF2-40B4-BE49-F238E27FC236}">
                <a16:creationId xmlns:a16="http://schemas.microsoft.com/office/drawing/2014/main" id="{0E80FD17-2168-C4BE-DDF8-FCAFC55C50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274176641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254"/>
        <p:cNvGrpSpPr/>
        <p:nvPr/>
      </p:nvGrpSpPr>
      <p:grpSpPr>
        <a:xfrm>
          <a:off x="0" y="0"/>
          <a:ext cx="0" cy="0"/>
          <a:chOff x="0" y="0"/>
          <a:chExt cx="0" cy="0"/>
        </a:xfrm>
      </p:grpSpPr>
      <p:sp>
        <p:nvSpPr>
          <p:cNvPr id="255" name="Google Shape;255;p36"/>
          <p:cNvSpPr/>
          <p:nvPr/>
        </p:nvSpPr>
        <p:spPr>
          <a:xfrm rot="16200000">
            <a:off x="3568700" y="-1765300"/>
            <a:ext cx="5054600" cy="12192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pic>
        <p:nvPicPr>
          <p:cNvPr id="2" name="Picture 1" descr="A black and white sign with white text&#10;&#10;Description automatically generated">
            <a:extLst>
              <a:ext uri="{FF2B5EF4-FFF2-40B4-BE49-F238E27FC236}">
                <a16:creationId xmlns:a16="http://schemas.microsoft.com/office/drawing/2014/main" id="{EE1E03FC-73C9-266E-AD93-A86D6002A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
        <p:nvSpPr>
          <p:cNvPr id="3" name="Google Shape;82;p10">
            <a:extLst>
              <a:ext uri="{FF2B5EF4-FFF2-40B4-BE49-F238E27FC236}">
                <a16:creationId xmlns:a16="http://schemas.microsoft.com/office/drawing/2014/main" id="{69E10F5B-A461-DC71-7969-914C43FB97FA}"/>
              </a:ext>
            </a:extLst>
          </p:cNvPr>
          <p:cNvSpPr txBox="1">
            <a:spLocks noGrp="1"/>
          </p:cNvSpPr>
          <p:nvPr>
            <p:ph type="title"/>
          </p:nvPr>
        </p:nvSpPr>
        <p:spPr>
          <a:xfrm>
            <a:off x="493977" y="593368"/>
            <a:ext cx="11280000" cy="668561"/>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6" name="Picture Placeholder 5">
            <a:extLst>
              <a:ext uri="{FF2B5EF4-FFF2-40B4-BE49-F238E27FC236}">
                <a16:creationId xmlns:a16="http://schemas.microsoft.com/office/drawing/2014/main" id="{ADEABCF8-CDC5-0FEB-91BA-C115190D9F0D}"/>
              </a:ext>
            </a:extLst>
          </p:cNvPr>
          <p:cNvSpPr>
            <a:spLocks noGrp="1"/>
          </p:cNvSpPr>
          <p:nvPr>
            <p:ph type="pic" sz="quarter" idx="10"/>
          </p:nvPr>
        </p:nvSpPr>
        <p:spPr>
          <a:xfrm>
            <a:off x="2438399" y="2413000"/>
            <a:ext cx="7315200" cy="3759200"/>
          </a:xfrm>
          <a:prstGeom prst="rect">
            <a:avLst/>
          </a:prstGeom>
        </p:spPr>
        <p:txBody>
          <a:bodyPr/>
          <a:lstStyle/>
          <a:p>
            <a:endParaRPr lang="en-US" dirty="0"/>
          </a:p>
        </p:txBody>
      </p:sp>
    </p:spTree>
    <p:extLst>
      <p:ext uri="{BB962C8B-B14F-4D97-AF65-F5344CB8AC3E}">
        <p14:creationId xmlns:p14="http://schemas.microsoft.com/office/powerpoint/2010/main" val="38954965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1_Section title and description">
    <p:spTree>
      <p:nvGrpSpPr>
        <p:cNvPr id="1" name="Shape 254"/>
        <p:cNvGrpSpPr/>
        <p:nvPr/>
      </p:nvGrpSpPr>
      <p:grpSpPr>
        <a:xfrm>
          <a:off x="0" y="0"/>
          <a:ext cx="0" cy="0"/>
          <a:chOff x="0" y="0"/>
          <a:chExt cx="0" cy="0"/>
        </a:xfrm>
      </p:grpSpPr>
      <p:sp>
        <p:nvSpPr>
          <p:cNvPr id="255" name="Google Shape;255;p36"/>
          <p:cNvSpPr/>
          <p:nvPr/>
        </p:nvSpPr>
        <p:spPr>
          <a:xfrm rot="16200000">
            <a:off x="3568700" y="-1765300"/>
            <a:ext cx="5054600" cy="12192000"/>
          </a:xfrm>
          <a:prstGeom prst="rect">
            <a:avLst/>
          </a:prstGeom>
          <a:solidFill>
            <a:srgbClr val="689986">
              <a:alpha val="64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pic>
        <p:nvPicPr>
          <p:cNvPr id="2" name="Picture 1" descr="A black and white sign with white text&#10;&#10;Description automatically generated">
            <a:extLst>
              <a:ext uri="{FF2B5EF4-FFF2-40B4-BE49-F238E27FC236}">
                <a16:creationId xmlns:a16="http://schemas.microsoft.com/office/drawing/2014/main" id="{EE1E03FC-73C9-266E-AD93-A86D6002A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
        <p:nvSpPr>
          <p:cNvPr id="3" name="Google Shape;82;p10">
            <a:extLst>
              <a:ext uri="{FF2B5EF4-FFF2-40B4-BE49-F238E27FC236}">
                <a16:creationId xmlns:a16="http://schemas.microsoft.com/office/drawing/2014/main" id="{69E10F5B-A461-DC71-7969-914C43FB97FA}"/>
              </a:ext>
            </a:extLst>
          </p:cNvPr>
          <p:cNvSpPr txBox="1">
            <a:spLocks noGrp="1"/>
          </p:cNvSpPr>
          <p:nvPr>
            <p:ph type="title"/>
          </p:nvPr>
        </p:nvSpPr>
        <p:spPr>
          <a:xfrm>
            <a:off x="493977" y="593368"/>
            <a:ext cx="11280000" cy="668561"/>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6" name="Picture Placeholder 5">
            <a:extLst>
              <a:ext uri="{FF2B5EF4-FFF2-40B4-BE49-F238E27FC236}">
                <a16:creationId xmlns:a16="http://schemas.microsoft.com/office/drawing/2014/main" id="{ADEABCF8-CDC5-0FEB-91BA-C115190D9F0D}"/>
              </a:ext>
            </a:extLst>
          </p:cNvPr>
          <p:cNvSpPr>
            <a:spLocks noGrp="1"/>
          </p:cNvSpPr>
          <p:nvPr>
            <p:ph type="pic" sz="quarter" idx="10"/>
          </p:nvPr>
        </p:nvSpPr>
        <p:spPr>
          <a:xfrm>
            <a:off x="2438399" y="2413000"/>
            <a:ext cx="7315200" cy="3759200"/>
          </a:xfrm>
          <a:prstGeom prst="rect">
            <a:avLst/>
          </a:prstGeom>
        </p:spPr>
        <p:txBody>
          <a:bodyPr/>
          <a:lstStyle/>
          <a:p>
            <a:endParaRPr lang="en-US" dirty="0"/>
          </a:p>
        </p:txBody>
      </p:sp>
    </p:spTree>
    <p:extLst>
      <p:ext uri="{BB962C8B-B14F-4D97-AF65-F5344CB8AC3E}">
        <p14:creationId xmlns:p14="http://schemas.microsoft.com/office/powerpoint/2010/main" val="14046649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81"/>
        <p:cNvGrpSpPr/>
        <p:nvPr/>
      </p:nvGrpSpPr>
      <p:grpSpPr>
        <a:xfrm>
          <a:off x="0" y="0"/>
          <a:ext cx="0" cy="0"/>
          <a:chOff x="0" y="0"/>
          <a:chExt cx="0" cy="0"/>
        </a:xfrm>
      </p:grpSpPr>
      <p:pic>
        <p:nvPicPr>
          <p:cNvPr id="3" name="Picture 2" descr="A blue text on a white background&#10;&#10;Description automatically generated">
            <a:extLst>
              <a:ext uri="{FF2B5EF4-FFF2-40B4-BE49-F238E27FC236}">
                <a16:creationId xmlns:a16="http://schemas.microsoft.com/office/drawing/2014/main" id="{F3B42604-949B-2FAD-B278-4BB3C14E7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151688852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5631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7.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407726480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 id="2147483669" r:id="rId7"/>
    <p:sldLayoutId id="2147483670" r:id="rId8"/>
    <p:sldLayoutId id="2147483673" r:id="rId9"/>
    <p:sldLayoutId id="2147483675" r:id="rId10"/>
    <p:sldLayoutId id="2147483676" r:id="rId11"/>
    <p:sldLayoutId id="2147483677" r:id="rId12"/>
    <p:sldLayoutId id="2147483678" r:id="rId13"/>
    <p:sldLayoutId id="2147483679" r:id="rId14"/>
    <p:sldLayoutId id="2147483680" r:id="rId15"/>
  </p:sldLayoutIdLst>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512932264"/>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13AC8-BE8B-4AAC-9E60-F4AF2603E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EC632-7499-4903-AA88-2381605DA3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B745-11F0-4EF0-B0D2-6B61A2E7FF1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68590794-D415-40ED-B6F3-118FEB4E52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4AE64-7334-4488-80DE-2CA928B83B7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20A85-D777-488D-99AC-2F70817F645E}" type="slidenum">
              <a:rPr lang="en-US" smtClean="0"/>
              <a:t>‹#›</a:t>
            </a:fld>
            <a:endParaRPr lang="en-US" dirty="0"/>
          </a:p>
        </p:txBody>
      </p:sp>
    </p:spTree>
    <p:extLst>
      <p:ext uri="{BB962C8B-B14F-4D97-AF65-F5344CB8AC3E}">
        <p14:creationId xmlns:p14="http://schemas.microsoft.com/office/powerpoint/2010/main" val="173627708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13AC8-BE8B-4AAC-9E60-F4AF2603E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EC632-7499-4903-AA88-2381605DA3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B745-11F0-4EF0-B0D2-6B61A2E7FF1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68590794-D415-40ED-B6F3-118FEB4E52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4AE64-7334-4488-80DE-2CA928B83B7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20A85-D777-488D-99AC-2F70817F645E}" type="slidenum">
              <a:rPr lang="en-US" smtClean="0"/>
              <a:t>‹#›</a:t>
            </a:fld>
            <a:endParaRPr lang="en-US" dirty="0"/>
          </a:p>
        </p:txBody>
      </p:sp>
    </p:spTree>
    <p:extLst>
      <p:ext uri="{BB962C8B-B14F-4D97-AF65-F5344CB8AC3E}">
        <p14:creationId xmlns:p14="http://schemas.microsoft.com/office/powerpoint/2010/main" val="24199340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13AC8-BE8B-4AAC-9E60-F4AF2603E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EC632-7499-4903-AA88-2381605DA3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B745-11F0-4EF0-B0D2-6B61A2E7FF1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CF19D-F5F0-499A-A03C-22E2EA2A31CD}" type="datetimeFigureOut">
              <a:rPr lang="en-US" smtClean="0"/>
              <a:t>6/19/2024</a:t>
            </a:fld>
            <a:endParaRPr lang="en-US" dirty="0"/>
          </a:p>
        </p:txBody>
      </p:sp>
      <p:sp>
        <p:nvSpPr>
          <p:cNvPr id="5" name="Footer Placeholder 4">
            <a:extLst>
              <a:ext uri="{FF2B5EF4-FFF2-40B4-BE49-F238E27FC236}">
                <a16:creationId xmlns:a16="http://schemas.microsoft.com/office/drawing/2014/main" id="{68590794-D415-40ED-B6F3-118FEB4E52D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4AE64-7334-4488-80DE-2CA928B83B7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20A85-D777-488D-99AC-2F70817F645E}" type="slidenum">
              <a:rPr lang="en-US" smtClean="0"/>
              <a:t>‹#›</a:t>
            </a:fld>
            <a:endParaRPr lang="en-US" dirty="0"/>
          </a:p>
        </p:txBody>
      </p:sp>
    </p:spTree>
    <p:extLst>
      <p:ext uri="{BB962C8B-B14F-4D97-AF65-F5344CB8AC3E}">
        <p14:creationId xmlns:p14="http://schemas.microsoft.com/office/powerpoint/2010/main" val="291865400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66945267"/>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Ls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6/19/2024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907140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video" Target="https://www.youtube.com/embed/8Te5dHYUc0k?feature=oembed" TargetMode="External"/><Relationship Id="rId7" Type="http://schemas.openxmlformats.org/officeDocument/2006/relationships/image" Target="../media/image28.jpg"/><Relationship Id="rId2" Type="http://schemas.openxmlformats.org/officeDocument/2006/relationships/video" Target="https://www.youtube.com/embed/IvsEdOV-5cQ?feature=oembed" TargetMode="External"/><Relationship Id="rId1" Type="http://schemas.openxmlformats.org/officeDocument/2006/relationships/video" Target="https://www.youtube.com/embed/W9nOxNEsGLg?feature=oembed" TargetMode="External"/><Relationship Id="rId6" Type="http://schemas.openxmlformats.org/officeDocument/2006/relationships/notesSlide" Target="../notesSlides/notesSlide10.xml"/><Relationship Id="rId5" Type="http://schemas.openxmlformats.org/officeDocument/2006/relationships/slideLayout" Target="../slideLayouts/slideLayout105.xml"/><Relationship Id="rId10" Type="http://schemas.openxmlformats.org/officeDocument/2006/relationships/image" Target="../media/image31.jpg"/><Relationship Id="rId4" Type="http://schemas.openxmlformats.org/officeDocument/2006/relationships/video" Target="https://www.youtube.com/embed/y8IJ0WHLRh0?feature=oembed" TargetMode="External"/><Relationship Id="rId9"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go.kutol.com/no-touch-counter-mount-preinstallation-checklist" TargetMode="External"/><Relationship Id="rId2" Type="http://schemas.openxmlformats.org/officeDocument/2006/relationships/notesSlide" Target="../notesSlides/notesSlide11.xml"/><Relationship Id="rId1" Type="http://schemas.openxmlformats.org/officeDocument/2006/relationships/slideLayout" Target="../slideLayouts/slideLayout105.xml"/><Relationship Id="rId6" Type="http://schemas.openxmlformats.org/officeDocument/2006/relationships/image" Target="../media/image35.gif"/><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hyperlink" Target="https://www.kutol.com/wp-content/uploads/2023/10/NTCM_Presale-Site-Survey.1023-fillable.pdf" TargetMode="External"/><Relationship Id="rId13" Type="http://schemas.openxmlformats.org/officeDocument/2006/relationships/hyperlink" Target="https://youtu.be/IvsEdOV-5cQ" TargetMode="External"/><Relationship Id="rId18" Type="http://schemas.openxmlformats.org/officeDocument/2006/relationships/image" Target="../media/image38.png"/><Relationship Id="rId3" Type="http://schemas.openxmlformats.org/officeDocument/2006/relationships/hyperlink" Target="https://www.kutol.com/wp-content/uploads/2023/09/TOPFILL-No-Touch-Counter-Mount-Flyer_0923.pdf" TargetMode="External"/><Relationship Id="rId7" Type="http://schemas.openxmlformats.org/officeDocument/2006/relationships/hyperlink" Target="https://www.kutol.com/wp-content/uploads/2023/09/NTCM_Q-A-Flyer.0923.pdf" TargetMode="External"/><Relationship Id="rId12" Type="http://schemas.openxmlformats.org/officeDocument/2006/relationships/hyperlink" Target="https://youtu.be/W9nOxNEsGLg" TargetMode="External"/><Relationship Id="rId17" Type="http://schemas.openxmlformats.org/officeDocument/2006/relationships/image" Target="../media/image37.svg"/><Relationship Id="rId2" Type="http://schemas.openxmlformats.org/officeDocument/2006/relationships/notesSlide" Target="../notesSlides/notesSlide12.xml"/><Relationship Id="rId16" Type="http://schemas.openxmlformats.org/officeDocument/2006/relationships/image" Target="../media/image36.png"/><Relationship Id="rId20" Type="http://schemas.openxmlformats.org/officeDocument/2006/relationships/image" Target="../media/image40.jpeg"/><Relationship Id="rId1" Type="http://schemas.openxmlformats.org/officeDocument/2006/relationships/slideLayout" Target="../slideLayouts/slideLayout105.xml"/><Relationship Id="rId6" Type="http://schemas.openxmlformats.org/officeDocument/2006/relationships/hyperlink" Target="https://www.kutol.com/wp-content/uploads/2023/09/NTCM-DISPENSER-BENEFITS-FLYER-Final.pdf" TargetMode="External"/><Relationship Id="rId11" Type="http://schemas.openxmlformats.org/officeDocument/2006/relationships/hyperlink" Target="https://youtube.com/playlist?list=PL4Zf9UAGwwxaV-WtekMTbXYEcwJOWyOhF&amp;si=0TUVUQiBLUnRPz0L" TargetMode="External"/><Relationship Id="rId5" Type="http://schemas.openxmlformats.org/officeDocument/2006/relationships/hyperlink" Target="https://www.kutol.com/wp-content/uploads/2023/09/TOPFILL-Counter-Mount-NT-and-Manual.pdf" TargetMode="External"/><Relationship Id="rId15" Type="http://schemas.openxmlformats.org/officeDocument/2006/relationships/hyperlink" Target="https://youtu.be/8Te5dHYUc0k" TargetMode="External"/><Relationship Id="rId10" Type="http://schemas.openxmlformats.org/officeDocument/2006/relationships/hyperlink" Target="https://go.kutol.com/no-touch-counter-mount-preinstallation-checklist" TargetMode="External"/><Relationship Id="rId19" Type="http://schemas.openxmlformats.org/officeDocument/2006/relationships/image" Target="../media/image39.svg"/><Relationship Id="rId4" Type="http://schemas.openxmlformats.org/officeDocument/2006/relationships/hyperlink" Target="https://www.kutol.com/wp-content/uploads/2023/04/LIT-NTCMDS.No-Touch-Counter-Mount-Flyer_0223E.pdf" TargetMode="External"/><Relationship Id="rId9" Type="http://schemas.openxmlformats.org/officeDocument/2006/relationships/hyperlink" Target="https://www.kutol.com/products-page/no-touch-counter-mount/" TargetMode="External"/><Relationship Id="rId14" Type="http://schemas.openxmlformats.org/officeDocument/2006/relationships/hyperlink" Target="https://youtu.be/y8IJ0WHLRh0?si=6LQw0oSsxbJ_qC-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05.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05.xml"/><Relationship Id="rId5" Type="http://schemas.openxmlformats.org/officeDocument/2006/relationships/image" Target="../media/image55.pn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5.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5.xml"/><Relationship Id="rId4" Type="http://schemas.openxmlformats.org/officeDocument/2006/relationships/hyperlink" Target="https://www.kutol.com/wp-content/uploads/2023/10/NTCM_Presale-Site-Survey.1023-fillabl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05.xml"/><Relationship Id="rId5" Type="http://schemas.openxmlformats.org/officeDocument/2006/relationships/hyperlink" Target="https://www.kutol.com/wp-content/uploads/2023/09/TOPFILL-No-Touch-Counter-Mount-Flyer_0923.pdf" TargetMode="Externa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erson washing hands with soap&#10;&#10;Description automatically generated">
            <a:extLst>
              <a:ext uri="{FF2B5EF4-FFF2-40B4-BE49-F238E27FC236}">
                <a16:creationId xmlns:a16="http://schemas.microsoft.com/office/drawing/2014/main" id="{DBCB967A-9514-FECA-92E2-7B148149566F}"/>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3247992" y="-737445"/>
            <a:ext cx="11384281" cy="7589520"/>
          </a:xfrm>
          <a:prstGeom prst="rect">
            <a:avLst/>
          </a:prstGeom>
        </p:spPr>
      </p:pic>
      <p:grpSp>
        <p:nvGrpSpPr>
          <p:cNvPr id="2" name="Group 2"/>
          <p:cNvGrpSpPr/>
          <p:nvPr/>
        </p:nvGrpSpPr>
        <p:grpSpPr>
          <a:xfrm rot="-10800000">
            <a:off x="-2889140" y="2695074"/>
            <a:ext cx="10151178" cy="8891336"/>
            <a:chOff x="0" y="0"/>
            <a:chExt cx="6438437" cy="5372100"/>
          </a:xfrm>
        </p:grpSpPr>
        <p:sp>
          <p:nvSpPr>
            <p:cNvPr id="3" name="Freeform 3"/>
            <p:cNvSpPr/>
            <p:nvPr/>
          </p:nvSpPr>
          <p:spPr>
            <a:xfrm>
              <a:off x="0" y="0"/>
              <a:ext cx="6438437" cy="5372100"/>
            </a:xfrm>
            <a:custGeom>
              <a:avLst/>
              <a:gdLst/>
              <a:ahLst/>
              <a:cxnLst/>
              <a:rect l="l" t="t" r="r" b="b"/>
              <a:pathLst>
                <a:path w="6438437" h="5372100">
                  <a:moveTo>
                    <a:pt x="4887767" y="0"/>
                  </a:moveTo>
                  <a:lnTo>
                    <a:pt x="1550670" y="0"/>
                  </a:lnTo>
                  <a:lnTo>
                    <a:pt x="0" y="2686050"/>
                  </a:lnTo>
                  <a:lnTo>
                    <a:pt x="1550670" y="5372100"/>
                  </a:lnTo>
                  <a:lnTo>
                    <a:pt x="4887767" y="5372100"/>
                  </a:lnTo>
                  <a:lnTo>
                    <a:pt x="6438437" y="2686050"/>
                  </a:lnTo>
                  <a:lnTo>
                    <a:pt x="4887767"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16" name="Title 1">
            <a:extLst>
              <a:ext uri="{FF2B5EF4-FFF2-40B4-BE49-F238E27FC236}">
                <a16:creationId xmlns:a16="http://schemas.microsoft.com/office/drawing/2014/main" id="{D8B37BD8-46DA-A784-FBC7-2353AC26C0E1}"/>
              </a:ext>
            </a:extLst>
          </p:cNvPr>
          <p:cNvSpPr txBox="1">
            <a:spLocks/>
          </p:cNvSpPr>
          <p:nvPr/>
        </p:nvSpPr>
        <p:spPr>
          <a:xfrm>
            <a:off x="362081" y="3932515"/>
            <a:ext cx="4812639" cy="11224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FFFFFF"/>
              </a:buClr>
              <a:buSzPts val="4800"/>
              <a:buFont typeface="Muli"/>
              <a:buNone/>
              <a:defRPr sz="6400" b="0" i="0" u="none" strike="noStrike" cap="none">
                <a:solidFill>
                  <a:srgbClr val="FFFFFF"/>
                </a:solidFill>
                <a:latin typeface="Muli"/>
                <a:ea typeface="Muli"/>
                <a:cs typeface="Muli"/>
                <a:sym typeface="Muli"/>
              </a:defRPr>
            </a:lvl1pPr>
            <a:lvl2pPr marR="0" lvl="1"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2pPr>
            <a:lvl3pPr marR="0" lvl="2"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3pPr>
            <a:lvl4pPr marR="0" lvl="3"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4pPr>
            <a:lvl5pPr marR="0" lvl="4"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5pPr>
            <a:lvl6pPr marR="0" lvl="5"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6pPr>
            <a:lvl7pPr marR="0" lvl="6"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7pPr>
            <a:lvl8pPr marR="0" lvl="7"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8pPr>
            <a:lvl9pPr marR="0" lvl="8"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9pPr>
          </a:lstStyle>
          <a:p>
            <a:r>
              <a:rPr lang="en-US" sz="7400" b="1" kern="100" spc="150" dirty="0">
                <a:latin typeface="Bodoni MT Condensed" panose="02070606080606020203" pitchFamily="18" charset="0"/>
              </a:rPr>
              <a:t>SALES KICKOFF</a:t>
            </a:r>
          </a:p>
        </p:txBody>
      </p:sp>
      <p:grpSp>
        <p:nvGrpSpPr>
          <p:cNvPr id="6" name="Group 6"/>
          <p:cNvGrpSpPr/>
          <p:nvPr/>
        </p:nvGrpSpPr>
        <p:grpSpPr>
          <a:xfrm rot="-10800000">
            <a:off x="-3330983" y="-6998926"/>
            <a:ext cx="10731242" cy="9694000"/>
            <a:chOff x="-26608" y="0"/>
            <a:chExt cx="6469351" cy="5372100"/>
          </a:xfrm>
        </p:grpSpPr>
        <p:sp>
          <p:nvSpPr>
            <p:cNvPr id="7" name="Freeform 7"/>
            <p:cNvSpPr/>
            <p:nvPr/>
          </p:nvSpPr>
          <p:spPr>
            <a:xfrm>
              <a:off x="-26608" y="0"/>
              <a:ext cx="6469351" cy="5372100"/>
            </a:xfrm>
            <a:custGeom>
              <a:avLst/>
              <a:gdLst/>
              <a:ahLst/>
              <a:cxnLst/>
              <a:rect l="l" t="t" r="r" b="b"/>
              <a:pathLst>
                <a:path w="6469351" h="5372100">
                  <a:moveTo>
                    <a:pt x="4918681" y="0"/>
                  </a:moveTo>
                  <a:lnTo>
                    <a:pt x="1550670" y="0"/>
                  </a:lnTo>
                  <a:lnTo>
                    <a:pt x="0" y="2686050"/>
                  </a:lnTo>
                  <a:lnTo>
                    <a:pt x="1550670" y="5372100"/>
                  </a:lnTo>
                  <a:lnTo>
                    <a:pt x="4918681" y="5372100"/>
                  </a:lnTo>
                  <a:lnTo>
                    <a:pt x="6469351" y="2686050"/>
                  </a:lnTo>
                  <a:lnTo>
                    <a:pt x="4918681" y="0"/>
                  </a:lnTo>
                  <a:close/>
                </a:path>
              </a:pathLst>
            </a:custGeom>
            <a:solidFill>
              <a:srgbClr val="FFFFFF"/>
            </a:solidFill>
          </p:spPr>
          <p:txBody>
            <a:bodyPr/>
            <a:lstStyle/>
            <a:p>
              <a:pPr defTabSz="609630">
                <a:buClrTx/>
              </a:pPr>
              <a:endParaRPr lang="en-US" sz="1200" kern="1200" dirty="0">
                <a:solidFill>
                  <a:prstClr val="black"/>
                </a:solidFill>
                <a:latin typeface="Calibri"/>
                <a:ea typeface="+mn-ea"/>
                <a:cs typeface="+mn-cs"/>
              </a:endParaRPr>
            </a:p>
          </p:txBody>
        </p:sp>
      </p:grpSp>
      <p:sp>
        <p:nvSpPr>
          <p:cNvPr id="4" name="TextBox 2">
            <a:extLst>
              <a:ext uri="{FF2B5EF4-FFF2-40B4-BE49-F238E27FC236}">
                <a16:creationId xmlns:a16="http://schemas.microsoft.com/office/drawing/2014/main" id="{64AE9566-9E88-205C-92A6-FFA1E9BE8993}"/>
              </a:ext>
            </a:extLst>
          </p:cNvPr>
          <p:cNvSpPr txBox="1"/>
          <p:nvPr/>
        </p:nvSpPr>
        <p:spPr>
          <a:xfrm>
            <a:off x="290990" y="1113747"/>
            <a:ext cx="4954823" cy="1047594"/>
          </a:xfrm>
          <a:prstGeom prst="rect">
            <a:avLst/>
          </a:prstGeom>
        </p:spPr>
        <p:txBody>
          <a:bodyPr wrap="square" lIns="0" tIns="0" rIns="0" bIns="0" rtlCol="0" anchor="t">
            <a:spAutoFit/>
          </a:bodyPr>
          <a:lstStyle/>
          <a:p>
            <a:pPr defTabSz="609630">
              <a:lnSpc>
                <a:spcPct val="80000"/>
              </a:lnSpc>
              <a:buClrTx/>
            </a:pPr>
            <a:r>
              <a:rPr lang="en-US" sz="4200" kern="1200" dirty="0">
                <a:solidFill>
                  <a:srgbClr val="1836B2"/>
                </a:solidFill>
                <a:latin typeface="Fira Sans Medium"/>
                <a:ea typeface="+mn-ea"/>
                <a:cs typeface="+mn-cs"/>
              </a:rPr>
              <a:t>TOPFILL™ No Touch Counter Mount</a:t>
            </a:r>
          </a:p>
        </p:txBody>
      </p:sp>
      <p:pic>
        <p:nvPicPr>
          <p:cNvPr id="9" name="Picture 8" descr="A black and white sign with white text&#10;&#10;Description automatically generated with low confidence">
            <a:extLst>
              <a:ext uri="{FF2B5EF4-FFF2-40B4-BE49-F238E27FC236}">
                <a16:creationId xmlns:a16="http://schemas.microsoft.com/office/drawing/2014/main" id="{D0E37FD2-05D6-B949-B0E8-7001FF32C1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6598" y="5761676"/>
            <a:ext cx="1603608" cy="924576"/>
          </a:xfrm>
          <a:prstGeom prst="rect">
            <a:avLst/>
          </a:prstGeom>
        </p:spPr>
      </p:pic>
    </p:spTree>
    <p:extLst>
      <p:ext uri="{BB962C8B-B14F-4D97-AF65-F5344CB8AC3E}">
        <p14:creationId xmlns:p14="http://schemas.microsoft.com/office/powerpoint/2010/main" val="237639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365;p47">
            <a:extLst>
              <a:ext uri="{FF2B5EF4-FFF2-40B4-BE49-F238E27FC236}">
                <a16:creationId xmlns:a16="http://schemas.microsoft.com/office/drawing/2014/main" id="{1AFC9F76-8937-5348-4603-BFF7CF60AD85}"/>
              </a:ext>
            </a:extLst>
          </p:cNvPr>
          <p:cNvSpPr/>
          <p:nvPr/>
        </p:nvSpPr>
        <p:spPr>
          <a:xfrm>
            <a:off x="3473488" y="1100187"/>
            <a:ext cx="8409187" cy="5329200"/>
          </a:xfrm>
          <a:prstGeom prst="rect">
            <a:avLst/>
          </a:prstGeom>
          <a:solidFill>
            <a:srgbClr val="1836B2">
              <a:alpha val="80380"/>
            </a:srgbClr>
          </a:solidFill>
          <a:ln w="38100">
            <a:solidFill>
              <a:srgbClr val="1836B2"/>
            </a:solidFill>
          </a:ln>
        </p:spPr>
        <p:txBody>
          <a:bodyPr spcFirstLastPara="1" wrap="square" lIns="121900" tIns="121900" rIns="121900" bIns="121900" anchor="ctr" anchorCtr="0">
            <a:noAutofit/>
          </a:bodyPr>
          <a:lstStyle/>
          <a:p>
            <a:pPr algn="ctr"/>
            <a:endParaRPr sz="2667" b="1" dirty="0">
              <a:solidFill>
                <a:schemeClr val="bg1"/>
              </a:solidFill>
              <a:latin typeface="+mn-lt"/>
              <a:ea typeface="Muli"/>
              <a:cs typeface="Muli"/>
              <a:sym typeface="Muli"/>
            </a:endParaRPr>
          </a:p>
        </p:txBody>
      </p:sp>
      <p:grpSp>
        <p:nvGrpSpPr>
          <p:cNvPr id="19" name="Group 19"/>
          <p:cNvGrpSpPr/>
          <p:nvPr/>
        </p:nvGrpSpPr>
        <p:grpSpPr>
          <a:xfrm rot="10800000">
            <a:off x="0" y="-2"/>
            <a:ext cx="632162" cy="6858001"/>
            <a:chOff x="0" y="0"/>
            <a:chExt cx="3130550" cy="41868551"/>
          </a:xfrm>
        </p:grpSpPr>
        <p:sp>
          <p:nvSpPr>
            <p:cNvPr id="20" name="Freeform 20"/>
            <p:cNvSpPr/>
            <p:nvPr/>
          </p:nvSpPr>
          <p:spPr>
            <a:xfrm>
              <a:off x="0" y="0"/>
              <a:ext cx="3130550" cy="41868551"/>
            </a:xfrm>
            <a:custGeom>
              <a:avLst/>
              <a:gdLst/>
              <a:ahLst/>
              <a:cxnLst/>
              <a:rect l="l" t="t" r="r" b="b"/>
              <a:pathLst>
                <a:path w="3130550" h="41868551">
                  <a:moveTo>
                    <a:pt x="0" y="1123950"/>
                  </a:moveTo>
                  <a:lnTo>
                    <a:pt x="0" y="41868551"/>
                  </a:lnTo>
                  <a:lnTo>
                    <a:pt x="3130550" y="41868551"/>
                  </a:lnTo>
                  <a:lnTo>
                    <a:pt x="3130550" y="0"/>
                  </a:lnTo>
                  <a:close/>
                </a:path>
              </a:pathLst>
            </a:custGeom>
            <a:solidFill>
              <a:srgbClr val="1836B2"/>
            </a:solidFill>
          </p:spPr>
          <p:txBody>
            <a:bodyPr/>
            <a:lstStyle/>
            <a:p>
              <a:pPr defTabSz="609630">
                <a:buClrTx/>
              </a:pPr>
              <a:endParaRPr lang="en-US" sz="1200" kern="1200">
                <a:solidFill>
                  <a:prstClr val="black"/>
                </a:solidFill>
                <a:latin typeface="Calibri"/>
                <a:ea typeface="+mn-ea"/>
                <a:cs typeface="+mn-cs"/>
              </a:endParaRPr>
            </a:p>
          </p:txBody>
        </p:sp>
      </p:grpSp>
      <p:sp>
        <p:nvSpPr>
          <p:cNvPr id="25" name="TextBox 7">
            <a:extLst>
              <a:ext uri="{FF2B5EF4-FFF2-40B4-BE49-F238E27FC236}">
                <a16:creationId xmlns:a16="http://schemas.microsoft.com/office/drawing/2014/main" id="{9E395FBD-CCBE-19E7-C368-9A19DE10A7B3}"/>
              </a:ext>
            </a:extLst>
          </p:cNvPr>
          <p:cNvSpPr txBox="1"/>
          <p:nvPr/>
        </p:nvSpPr>
        <p:spPr>
          <a:xfrm>
            <a:off x="748588" y="243711"/>
            <a:ext cx="7421625" cy="704039"/>
          </a:xfrm>
          <a:prstGeom prst="rect">
            <a:avLst/>
          </a:prstGeom>
        </p:spPr>
        <p:txBody>
          <a:bodyPr lIns="0" tIns="0" rIns="0" bIns="0" rtlCol="0" anchor="t">
            <a:spAutoFit/>
          </a:bodyPr>
          <a:lstStyle/>
          <a:p>
            <a:pPr defTabSz="609630">
              <a:lnSpc>
                <a:spcPts val="5200"/>
              </a:lnSpc>
              <a:spcBef>
                <a:spcPct val="0"/>
              </a:spcBef>
              <a:buClrTx/>
            </a:pPr>
            <a:r>
              <a:rPr lang="en-US" sz="5400" kern="1200" spc="-43" dirty="0">
                <a:solidFill>
                  <a:srgbClr val="1836B2"/>
                </a:solidFill>
                <a:latin typeface="Fira Sans Medium"/>
                <a:ea typeface="+mn-ea"/>
                <a:cs typeface="+mn-cs"/>
              </a:rPr>
              <a:t>Selling Tools</a:t>
            </a:r>
          </a:p>
        </p:txBody>
      </p:sp>
      <p:pic>
        <p:nvPicPr>
          <p:cNvPr id="26" name="Picture 25">
            <a:extLst>
              <a:ext uri="{FF2B5EF4-FFF2-40B4-BE49-F238E27FC236}">
                <a16:creationId xmlns:a16="http://schemas.microsoft.com/office/drawing/2014/main" id="{A4271454-49CB-502B-197A-8A148F90AE57}"/>
              </a:ext>
            </a:extLst>
          </p:cNvPr>
          <p:cNvPicPr>
            <a:picLocks noChangeAspect="1"/>
          </p:cNvPicPr>
          <p:nvPr/>
        </p:nvPicPr>
        <p:blipFill>
          <a:blip r:embed="rId3"/>
          <a:stretch>
            <a:fillRect/>
          </a:stretch>
        </p:blipFill>
        <p:spPr>
          <a:xfrm>
            <a:off x="3750037" y="1280437"/>
            <a:ext cx="3824168" cy="4976218"/>
          </a:xfrm>
          <a:prstGeom prst="rect">
            <a:avLst/>
          </a:prstGeom>
        </p:spPr>
      </p:pic>
      <p:pic>
        <p:nvPicPr>
          <p:cNvPr id="27" name="Picture 26">
            <a:extLst>
              <a:ext uri="{FF2B5EF4-FFF2-40B4-BE49-F238E27FC236}">
                <a16:creationId xmlns:a16="http://schemas.microsoft.com/office/drawing/2014/main" id="{424A68A4-72AA-2167-FC92-E9A6E6E7D78E}"/>
              </a:ext>
            </a:extLst>
          </p:cNvPr>
          <p:cNvPicPr>
            <a:picLocks noChangeAspect="1"/>
          </p:cNvPicPr>
          <p:nvPr/>
        </p:nvPicPr>
        <p:blipFill>
          <a:blip r:embed="rId4"/>
          <a:stretch>
            <a:fillRect/>
          </a:stretch>
        </p:blipFill>
        <p:spPr>
          <a:xfrm>
            <a:off x="7828409" y="1280437"/>
            <a:ext cx="3824168" cy="4978938"/>
          </a:xfrm>
          <a:prstGeom prst="rect">
            <a:avLst/>
          </a:prstGeom>
        </p:spPr>
      </p:pic>
      <p:sp>
        <p:nvSpPr>
          <p:cNvPr id="28" name="TextBox 2">
            <a:extLst>
              <a:ext uri="{FF2B5EF4-FFF2-40B4-BE49-F238E27FC236}">
                <a16:creationId xmlns:a16="http://schemas.microsoft.com/office/drawing/2014/main" id="{54473147-F2D5-D660-959E-BCA3393070A6}"/>
              </a:ext>
            </a:extLst>
          </p:cNvPr>
          <p:cNvSpPr txBox="1"/>
          <p:nvPr/>
        </p:nvSpPr>
        <p:spPr>
          <a:xfrm>
            <a:off x="756823" y="1074439"/>
            <a:ext cx="2846538" cy="353174"/>
          </a:xfrm>
          <a:prstGeom prst="rect">
            <a:avLst/>
          </a:prstGeom>
        </p:spPr>
        <p:txBody>
          <a:bodyPr wrap="square" lIns="0" tIns="0" rIns="0" bIns="0" rtlCol="0" anchor="t">
            <a:spAutoFit/>
          </a:bodyPr>
          <a:lstStyle/>
          <a:p>
            <a:pPr defTabSz="609630">
              <a:lnSpc>
                <a:spcPts val="2427"/>
              </a:lnSpc>
              <a:buClrTx/>
            </a:pPr>
            <a:r>
              <a:rPr lang="en-US" sz="3600" kern="1200" spc="37" dirty="0">
                <a:latin typeface="Fira Sans Light"/>
                <a:ea typeface="+mn-ea"/>
                <a:cs typeface="+mn-cs"/>
              </a:rPr>
              <a:t>Triple 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885825" y="-1346344"/>
            <a:ext cx="6248133" cy="2498041"/>
            <a:chOff x="0" y="0"/>
            <a:chExt cx="11349800" cy="5372100"/>
          </a:xfrm>
          <a:solidFill>
            <a:srgbClr val="0F76BB"/>
          </a:solidFill>
        </p:grpSpPr>
        <p:sp>
          <p:nvSpPr>
            <p:cNvPr id="6" name="Freeform 6"/>
            <p:cNvSpPr/>
            <p:nvPr/>
          </p:nvSpPr>
          <p:spPr>
            <a:xfrm>
              <a:off x="0" y="0"/>
              <a:ext cx="11349799" cy="5372100"/>
            </a:xfrm>
            <a:custGeom>
              <a:avLst/>
              <a:gdLst/>
              <a:ahLst/>
              <a:cxnLst/>
              <a:rect l="l" t="t" r="r" b="b"/>
              <a:pathLst>
                <a:path w="11349799" h="5372100">
                  <a:moveTo>
                    <a:pt x="9799130" y="0"/>
                  </a:moveTo>
                  <a:lnTo>
                    <a:pt x="1550670" y="0"/>
                  </a:lnTo>
                  <a:lnTo>
                    <a:pt x="0" y="2686050"/>
                  </a:lnTo>
                  <a:lnTo>
                    <a:pt x="1550670" y="5372100"/>
                  </a:lnTo>
                  <a:lnTo>
                    <a:pt x="9799130" y="5372100"/>
                  </a:lnTo>
                  <a:lnTo>
                    <a:pt x="11349799" y="2686050"/>
                  </a:lnTo>
                  <a:lnTo>
                    <a:pt x="9799130" y="0"/>
                  </a:lnTo>
                  <a:close/>
                </a:path>
              </a:pathLst>
            </a:custGeom>
            <a:grpFill/>
          </p:spPr>
          <p:txBody>
            <a:bodyPr/>
            <a:lstStyle/>
            <a:p>
              <a:pPr defTabSz="609630">
                <a:buClrTx/>
              </a:pPr>
              <a:endParaRPr lang="en-US" sz="1200" kern="1200" dirty="0">
                <a:solidFill>
                  <a:prstClr val="black"/>
                </a:solidFill>
                <a:latin typeface="Calibri"/>
                <a:ea typeface="+mn-ea"/>
                <a:cs typeface="+mn-cs"/>
              </a:endParaRPr>
            </a:p>
          </p:txBody>
        </p:sp>
      </p:grpSp>
      <p:sp>
        <p:nvSpPr>
          <p:cNvPr id="7" name="TextBox 7"/>
          <p:cNvSpPr txBox="1"/>
          <p:nvPr/>
        </p:nvSpPr>
        <p:spPr>
          <a:xfrm>
            <a:off x="469863" y="404572"/>
            <a:ext cx="3421655" cy="704039"/>
          </a:xfrm>
          <a:prstGeom prst="rect">
            <a:avLst/>
          </a:prstGeom>
        </p:spPr>
        <p:txBody>
          <a:bodyPr wrap="square" lIns="0" tIns="0" rIns="0" bIns="0" rtlCol="0" anchor="t">
            <a:spAutoFit/>
          </a:bodyPr>
          <a:lstStyle/>
          <a:p>
            <a:pPr defTabSz="609630">
              <a:lnSpc>
                <a:spcPts val="5200"/>
              </a:lnSpc>
              <a:spcBef>
                <a:spcPct val="0"/>
              </a:spcBef>
              <a:buClrTx/>
            </a:pPr>
            <a:r>
              <a:rPr lang="en-US" sz="5400" kern="1200" spc="-43" dirty="0">
                <a:solidFill>
                  <a:srgbClr val="FFFFFF"/>
                </a:solidFill>
                <a:latin typeface="Fira Sans Medium"/>
                <a:ea typeface="+mn-ea"/>
                <a:cs typeface="+mn-cs"/>
              </a:rPr>
              <a:t>Videos</a:t>
            </a:r>
            <a:endParaRPr lang="en-US" sz="6000" kern="1200" spc="-43" dirty="0">
              <a:solidFill>
                <a:srgbClr val="FFFFFF"/>
              </a:solidFill>
              <a:latin typeface="Fira Sans Medium"/>
              <a:ea typeface="+mn-ea"/>
              <a:cs typeface="+mn-cs"/>
            </a:endParaRPr>
          </a:p>
        </p:txBody>
      </p:sp>
      <p:pic>
        <p:nvPicPr>
          <p:cNvPr id="3" name="Online Media 4">
            <a:hlinkClick r:id="" action="ppaction://media"/>
            <a:extLst>
              <a:ext uri="{FF2B5EF4-FFF2-40B4-BE49-F238E27FC236}">
                <a16:creationId xmlns:a16="http://schemas.microsoft.com/office/drawing/2014/main" id="{D6A15F84-D4D8-BFE6-FB2C-9C263ADB99C4}"/>
              </a:ext>
            </a:extLst>
          </p:cNvPr>
          <p:cNvPicPr>
            <a:picLocks noRot="1" noChangeAspect="1"/>
          </p:cNvPicPr>
          <p:nvPr>
            <a:videoFile r:link="rId1"/>
          </p:nvPr>
        </p:nvPicPr>
        <p:blipFill rotWithShape="1">
          <a:blip r:embed="rId7">
            <a:extLst>
              <a:ext uri="{28A0092B-C50C-407E-A947-70E740481C1C}">
                <a14:useLocalDpi xmlns:a14="http://schemas.microsoft.com/office/drawing/2010/main" val="0"/>
              </a:ext>
            </a:extLst>
          </a:blip>
          <a:srcRect l="1385" r="1"/>
          <a:stretch/>
        </p:blipFill>
        <p:spPr>
          <a:xfrm>
            <a:off x="675630" y="1683823"/>
            <a:ext cx="6431776" cy="4522550"/>
          </a:xfrm>
          <a:prstGeom prst="rect">
            <a:avLst/>
          </a:prstGeom>
        </p:spPr>
      </p:pic>
      <p:pic>
        <p:nvPicPr>
          <p:cNvPr id="8" name="Online Media 10">
            <a:hlinkClick r:id="" action="ppaction://media"/>
            <a:extLst>
              <a:ext uri="{FF2B5EF4-FFF2-40B4-BE49-F238E27FC236}">
                <a16:creationId xmlns:a16="http://schemas.microsoft.com/office/drawing/2014/main" id="{9A674097-56CA-70B4-D347-447AEB8738E8}"/>
              </a:ext>
            </a:extLst>
          </p:cNvPr>
          <p:cNvPicPr>
            <a:picLocks noRot="1" noChangeAspect="1"/>
          </p:cNvPicPr>
          <p:nvPr>
            <a:videoFile r:link="rId2"/>
          </p:nvPr>
        </p:nvPicPr>
        <p:blipFill rotWithShape="1">
          <a:blip r:embed="rId8">
            <a:extLst>
              <a:ext uri="{28A0092B-C50C-407E-A947-70E740481C1C}">
                <a14:useLocalDpi xmlns:a14="http://schemas.microsoft.com/office/drawing/2010/main" val="0"/>
              </a:ext>
            </a:extLst>
          </a:blip>
          <a:srcRect t="5342"/>
          <a:stretch/>
        </p:blipFill>
        <p:spPr>
          <a:xfrm>
            <a:off x="7569227" y="116958"/>
            <a:ext cx="3878004" cy="2072381"/>
          </a:xfrm>
          <a:prstGeom prst="rect">
            <a:avLst/>
          </a:prstGeom>
        </p:spPr>
      </p:pic>
      <p:pic>
        <p:nvPicPr>
          <p:cNvPr id="14" name="Online Media 4">
            <a:hlinkClick r:id="" action="ppaction://media"/>
            <a:extLst>
              <a:ext uri="{FF2B5EF4-FFF2-40B4-BE49-F238E27FC236}">
                <a16:creationId xmlns:a16="http://schemas.microsoft.com/office/drawing/2014/main" id="{4B9763BD-E868-F9E8-43B0-FB720531DCD3}"/>
              </a:ext>
            </a:extLst>
          </p:cNvPr>
          <p:cNvPicPr>
            <a:picLocks noRot="1" noChangeAspect="1"/>
          </p:cNvPicPr>
          <p:nvPr>
            <a:videoFile r:link="rId3"/>
          </p:nvPr>
        </p:nvPicPr>
        <p:blipFill rotWithShape="1">
          <a:blip r:embed="rId9">
            <a:extLst>
              <a:ext uri="{28A0092B-C50C-407E-A947-70E740481C1C}">
                <a14:useLocalDpi xmlns:a14="http://schemas.microsoft.com/office/drawing/2010/main" val="0"/>
              </a:ext>
            </a:extLst>
          </a:blip>
          <a:srcRect t="6864"/>
          <a:stretch/>
        </p:blipFill>
        <p:spPr>
          <a:xfrm>
            <a:off x="7569227" y="2280105"/>
            <a:ext cx="3884604" cy="2412779"/>
          </a:xfrm>
          <a:prstGeom prst="rect">
            <a:avLst/>
          </a:prstGeom>
        </p:spPr>
      </p:pic>
      <p:pic>
        <p:nvPicPr>
          <p:cNvPr id="16" name="Online Media 10">
            <a:hlinkClick r:id="" action="ppaction://media"/>
            <a:extLst>
              <a:ext uri="{FF2B5EF4-FFF2-40B4-BE49-F238E27FC236}">
                <a16:creationId xmlns:a16="http://schemas.microsoft.com/office/drawing/2014/main" id="{DFE1761B-0FDB-D722-1DA9-F3090158761A}"/>
              </a:ext>
            </a:extLst>
          </p:cNvPr>
          <p:cNvPicPr>
            <a:picLocks noRot="1" noChangeAspect="1"/>
          </p:cNvPicPr>
          <p:nvPr>
            <a:videoFile r:link="rId4"/>
          </p:nvPr>
        </p:nvPicPr>
        <p:blipFill rotWithShape="1">
          <a:blip r:embed="rId10">
            <a:extLst>
              <a:ext uri="{28A0092B-C50C-407E-A947-70E740481C1C}">
                <a14:useLocalDpi xmlns:a14="http://schemas.microsoft.com/office/drawing/2010/main" val="0"/>
              </a:ext>
            </a:extLst>
          </a:blip>
          <a:srcRect l="3907"/>
          <a:stretch/>
        </p:blipFill>
        <p:spPr>
          <a:xfrm>
            <a:off x="7569227" y="4783651"/>
            <a:ext cx="3884604" cy="1957391"/>
          </a:xfrm>
          <a:prstGeom prst="rect">
            <a:avLst/>
          </a:prstGeom>
        </p:spPr>
      </p:pic>
    </p:spTree>
    <p:extLst>
      <p:ext uri="{BB962C8B-B14F-4D97-AF65-F5344CB8AC3E}">
        <p14:creationId xmlns:p14="http://schemas.microsoft.com/office/powerpoint/2010/main" val="1831961386"/>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video>
              <p:cMediaNode vol="80000">
                <p:cTn id="3" fill="hold" display="0">
                  <p:stCondLst>
                    <p:cond delay="indefinite"/>
                  </p:stCondLst>
                </p:cTn>
                <p:tgtEl>
                  <p:spTgt spid="8"/>
                </p:tgtEl>
              </p:cMediaNode>
            </p:video>
            <p:video>
              <p:cMediaNode vol="80000">
                <p:cTn id="4" fill="hold" display="0">
                  <p:stCondLst>
                    <p:cond delay="indefinite"/>
                  </p:stCondLst>
                </p:cTn>
                <p:tgtEl>
                  <p:spTgt spid="14"/>
                </p:tgtEl>
              </p:cMediaNode>
            </p:video>
            <p:video>
              <p:cMediaNode vol="80000">
                <p:cTn id="5" fill="hold" display="0">
                  <p:stCondLst>
                    <p:cond delay="indefinite"/>
                  </p:stCondLst>
                </p:cTn>
                <p:tgtEl>
                  <p:spTgt spid="1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7C01E8-CAE3-92D4-1DDF-EBA2099CC7FF}"/>
              </a:ext>
            </a:extLst>
          </p:cNvPr>
          <p:cNvGrpSpPr/>
          <p:nvPr/>
        </p:nvGrpSpPr>
        <p:grpSpPr>
          <a:xfrm>
            <a:off x="374934" y="1038361"/>
            <a:ext cx="5823395" cy="5616788"/>
            <a:chOff x="530280" y="849870"/>
            <a:chExt cx="5892193" cy="5448922"/>
          </a:xfrm>
        </p:grpSpPr>
        <p:pic>
          <p:nvPicPr>
            <p:cNvPr id="16" name="Picture 15">
              <a:extLst>
                <a:ext uri="{FF2B5EF4-FFF2-40B4-BE49-F238E27FC236}">
                  <a16:creationId xmlns:a16="http://schemas.microsoft.com/office/drawing/2014/main" id="{0DA61D94-A9F2-C6C7-FCC0-17E8718DC6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280" y="849870"/>
              <a:ext cx="5842213" cy="3764660"/>
            </a:xfrm>
            <a:prstGeom prst="rect">
              <a:avLst/>
            </a:prstGeom>
          </p:spPr>
        </p:pic>
        <p:pic>
          <p:nvPicPr>
            <p:cNvPr id="17" name="Picture 16">
              <a:extLst>
                <a:ext uri="{FF2B5EF4-FFF2-40B4-BE49-F238E27FC236}">
                  <a16:creationId xmlns:a16="http://schemas.microsoft.com/office/drawing/2014/main" id="{5669AF60-C523-B271-4812-9E2DD828D1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0280" y="4600143"/>
              <a:ext cx="5892193" cy="1698649"/>
            </a:xfrm>
            <a:prstGeom prst="rect">
              <a:avLst/>
            </a:prstGeom>
          </p:spPr>
        </p:pic>
      </p:grpSp>
      <p:grpSp>
        <p:nvGrpSpPr>
          <p:cNvPr id="11" name="Group 22">
            <a:extLst>
              <a:ext uri="{FF2B5EF4-FFF2-40B4-BE49-F238E27FC236}">
                <a16:creationId xmlns:a16="http://schemas.microsoft.com/office/drawing/2014/main" id="{4EA739E9-224A-07ED-7B73-70149EC59AC5}"/>
              </a:ext>
            </a:extLst>
          </p:cNvPr>
          <p:cNvGrpSpPr/>
          <p:nvPr/>
        </p:nvGrpSpPr>
        <p:grpSpPr>
          <a:xfrm>
            <a:off x="2775099" y="0"/>
            <a:ext cx="11958976" cy="1190847"/>
            <a:chOff x="0" y="-2"/>
            <a:chExt cx="13254178" cy="2269291"/>
          </a:xfrm>
        </p:grpSpPr>
        <p:grpSp>
          <p:nvGrpSpPr>
            <p:cNvPr id="12" name="Group 23">
              <a:extLst>
                <a:ext uri="{FF2B5EF4-FFF2-40B4-BE49-F238E27FC236}">
                  <a16:creationId xmlns:a16="http://schemas.microsoft.com/office/drawing/2014/main" id="{7FFCC621-D8A5-DC93-7D42-27695CB5D18A}"/>
                </a:ext>
              </a:extLst>
            </p:cNvPr>
            <p:cNvGrpSpPr/>
            <p:nvPr/>
          </p:nvGrpSpPr>
          <p:grpSpPr>
            <a:xfrm rot="-10800000">
              <a:off x="0" y="0"/>
              <a:ext cx="13254178" cy="2269289"/>
              <a:chOff x="0" y="0"/>
              <a:chExt cx="31376682" cy="5372100"/>
            </a:xfrm>
          </p:grpSpPr>
          <p:sp>
            <p:nvSpPr>
              <p:cNvPr id="14" name="Freeform 24">
                <a:extLst>
                  <a:ext uri="{FF2B5EF4-FFF2-40B4-BE49-F238E27FC236}">
                    <a16:creationId xmlns:a16="http://schemas.microsoft.com/office/drawing/2014/main" id="{0EE6B886-53AB-19DB-9AD6-E1C55110CF5B}"/>
                  </a:ext>
                </a:extLst>
              </p:cNvPr>
              <p:cNvSpPr/>
              <p:nvPr/>
            </p:nvSpPr>
            <p:spPr>
              <a:xfrm>
                <a:off x="0" y="0"/>
                <a:ext cx="31376683" cy="5372100"/>
              </a:xfrm>
              <a:custGeom>
                <a:avLst/>
                <a:gdLst/>
                <a:ahLst/>
                <a:cxnLst/>
                <a:rect l="l" t="t" r="r" b="b"/>
                <a:pathLst>
                  <a:path w="31376683" h="5372100">
                    <a:moveTo>
                      <a:pt x="29826012" y="0"/>
                    </a:moveTo>
                    <a:lnTo>
                      <a:pt x="1550670" y="0"/>
                    </a:lnTo>
                    <a:lnTo>
                      <a:pt x="0" y="2686050"/>
                    </a:lnTo>
                    <a:lnTo>
                      <a:pt x="1550670" y="5372100"/>
                    </a:lnTo>
                    <a:lnTo>
                      <a:pt x="29826012" y="5372100"/>
                    </a:lnTo>
                    <a:lnTo>
                      <a:pt x="31376683" y="2686050"/>
                    </a:lnTo>
                    <a:lnTo>
                      <a:pt x="29826012" y="0"/>
                    </a:lnTo>
                    <a:close/>
                  </a:path>
                </a:pathLst>
              </a:custGeom>
              <a:solidFill>
                <a:srgbClr val="1836B2"/>
              </a:solidFill>
            </p:spPr>
            <p:txBody>
              <a:bodyPr/>
              <a:lstStyle/>
              <a:p>
                <a:endParaRPr lang="en-US" dirty="0"/>
              </a:p>
            </p:txBody>
          </p:sp>
        </p:grpSp>
        <p:sp>
          <p:nvSpPr>
            <p:cNvPr id="13" name="TextBox 25">
              <a:extLst>
                <a:ext uri="{FF2B5EF4-FFF2-40B4-BE49-F238E27FC236}">
                  <a16:creationId xmlns:a16="http://schemas.microsoft.com/office/drawing/2014/main" id="{3AFF3A67-B4BB-83ED-1C3A-C2DEC94A2C14}"/>
                </a:ext>
              </a:extLst>
            </p:cNvPr>
            <p:cNvSpPr txBox="1"/>
            <p:nvPr/>
          </p:nvSpPr>
          <p:spPr>
            <a:xfrm>
              <a:off x="802958" y="-2"/>
              <a:ext cx="9716317" cy="1978712"/>
            </a:xfrm>
            <a:prstGeom prst="rect">
              <a:avLst/>
            </a:prstGeom>
          </p:spPr>
          <p:txBody>
            <a:bodyPr wrap="square" lIns="0" tIns="0" rIns="0" bIns="0" rtlCol="0" anchor="t">
              <a:spAutoFit/>
            </a:bodyPr>
            <a:lstStyle/>
            <a:p>
              <a:pPr algn="l">
                <a:lnSpc>
                  <a:spcPts val="9100"/>
                </a:lnSpc>
                <a:spcBef>
                  <a:spcPct val="0"/>
                </a:spcBef>
              </a:pPr>
              <a:r>
                <a:rPr lang="en-US" sz="4800" spc="-130" dirty="0">
                  <a:solidFill>
                    <a:srgbClr val="FFFFFF"/>
                  </a:solidFill>
                  <a:latin typeface="Fira Sans Medium"/>
                </a:rPr>
                <a:t>Online Checklist / Lead Capture</a:t>
              </a:r>
            </a:p>
          </p:txBody>
        </p:sp>
      </p:grpSp>
      <p:pic>
        <p:nvPicPr>
          <p:cNvPr id="19" name="Picture 18">
            <a:extLst>
              <a:ext uri="{FF2B5EF4-FFF2-40B4-BE49-F238E27FC236}">
                <a16:creationId xmlns:a16="http://schemas.microsoft.com/office/drawing/2014/main" id="{7AF8D94F-9C6E-A7F3-DBC3-F069CCDC49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0" y="1872851"/>
            <a:ext cx="5823395" cy="4496051"/>
          </a:xfrm>
          <a:prstGeom prst="rect">
            <a:avLst/>
          </a:prstGeom>
          <a:ln>
            <a:noFill/>
          </a:ln>
          <a:effectLst>
            <a:outerShdw blurRad="292100" dist="139700" dir="2700000" algn="tl" rotWithShape="0">
              <a:srgbClr val="333333">
                <a:alpha val="65000"/>
              </a:srgbClr>
            </a:outerShdw>
          </a:effectLst>
        </p:spPr>
      </p:pic>
      <p:pic>
        <p:nvPicPr>
          <p:cNvPr id="23" name="Picture 27">
            <a:extLst>
              <a:ext uri="{FF2B5EF4-FFF2-40B4-BE49-F238E27FC236}">
                <a16:creationId xmlns:a16="http://schemas.microsoft.com/office/drawing/2014/main" id="{5251F8A6-3493-1293-4767-9E5569ED591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2210065" flipV="1">
            <a:off x="-173424" y="3777148"/>
            <a:ext cx="1527331" cy="1472567"/>
          </a:xfrm>
          <a:prstGeom prst="rect">
            <a:avLst/>
          </a:prstGeom>
        </p:spPr>
      </p:pic>
      <p:sp>
        <p:nvSpPr>
          <p:cNvPr id="3" name="TextBox 2">
            <a:extLst>
              <a:ext uri="{FF2B5EF4-FFF2-40B4-BE49-F238E27FC236}">
                <a16:creationId xmlns:a16="http://schemas.microsoft.com/office/drawing/2014/main" id="{08FFD757-FAE3-AC9E-F615-4EAFEA4261B7}"/>
              </a:ext>
            </a:extLst>
          </p:cNvPr>
          <p:cNvSpPr txBox="1"/>
          <p:nvPr/>
        </p:nvSpPr>
        <p:spPr>
          <a:xfrm>
            <a:off x="7266039" y="6481207"/>
            <a:ext cx="4653356" cy="276999"/>
          </a:xfrm>
          <a:prstGeom prst="rect">
            <a:avLst/>
          </a:prstGeom>
          <a:noFill/>
        </p:spPr>
        <p:txBody>
          <a:bodyPr wrap="square">
            <a:spAutoFit/>
          </a:bodyPr>
          <a:lstStyle/>
          <a:p>
            <a:pPr algn="r"/>
            <a:r>
              <a:rPr lang="en-US" sz="1200" dirty="0">
                <a:solidFill>
                  <a:srgbClr val="4E6F9B"/>
                </a:solidFill>
                <a:hlinkClick r:id="rId7">
                  <a:extLst>
                    <a:ext uri="{A12FA001-AC4F-418D-AE19-62706E023703}">
                      <ahyp:hlinkClr xmlns:ahyp="http://schemas.microsoft.com/office/drawing/2018/hyperlinkcolor" val="tx"/>
                    </a:ext>
                  </a:extLst>
                </a:hlinkClick>
              </a:rPr>
              <a:t>go.kutol.com/no-touch-counter-mount-preinstallation-checklist</a:t>
            </a:r>
            <a:endParaRPr lang="en-US" sz="1200" dirty="0">
              <a:solidFill>
                <a:srgbClr val="4E6F9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rot="5400000" flipV="1">
            <a:off x="2965666" y="4262835"/>
            <a:ext cx="3446596" cy="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dirty="0">
              <a:solidFill>
                <a:prstClr val="black"/>
              </a:solidFill>
              <a:latin typeface="Calibri"/>
              <a:ea typeface="+mn-ea"/>
              <a:cs typeface="+mn-cs"/>
            </a:endParaRPr>
          </a:p>
        </p:txBody>
      </p:sp>
      <p:sp>
        <p:nvSpPr>
          <p:cNvPr id="11" name="TextBox 11"/>
          <p:cNvSpPr txBox="1"/>
          <p:nvPr/>
        </p:nvSpPr>
        <p:spPr>
          <a:xfrm>
            <a:off x="5512012" y="2783025"/>
            <a:ext cx="3931577" cy="2769989"/>
          </a:xfrm>
          <a:prstGeom prst="rect">
            <a:avLst/>
          </a:prstGeom>
        </p:spPr>
        <p:txBody>
          <a:bodyPr lIns="0" tIns="0" rIns="0" bIns="0" rtlCol="0" anchor="t">
            <a:spAutoFit/>
          </a:bodyPr>
          <a:lstStyle/>
          <a:p>
            <a:pPr marR="0" lvl="0" algn="l" defTabSz="914400" rtl="0" eaLnBrk="1" fontAlgn="auto" latinLnBrk="0" hangingPunct="1">
              <a:lnSpc>
                <a:spcPct val="100000"/>
              </a:lnSpc>
              <a:spcBef>
                <a:spcPts val="0"/>
              </a:spcBef>
              <a:spcAft>
                <a:spcPts val="1200"/>
              </a:spcAft>
              <a:buClr>
                <a:srgbClr val="FFFFFF"/>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3">
                  <a:extLst>
                    <a:ext uri="{A12FA001-AC4F-418D-AE19-62706E023703}">
                      <ahyp:hlinkClr xmlns:ahyp="http://schemas.microsoft.com/office/drawing/2018/hyperlinkcolor" val="tx"/>
                    </a:ext>
                  </a:extLst>
                </a:hlinkClick>
              </a:rPr>
              <a:t>Sales Flyer</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4">
                <a:extLst>
                  <a:ext uri="{A12FA001-AC4F-418D-AE19-62706E023703}">
                    <ahyp:hlinkClr xmlns:ahyp="http://schemas.microsoft.com/office/drawing/2018/hyperlinkcolor" val="tx"/>
                  </a:ext>
                </a:extLst>
              </a:hlinkClick>
            </a:endParaRPr>
          </a:p>
          <a:p>
            <a:pPr marR="0" lvl="0" algn="l" defTabSz="914400" rtl="0" eaLnBrk="1" fontAlgn="auto" latinLnBrk="0" hangingPunct="1">
              <a:lnSpc>
                <a:spcPct val="100000"/>
              </a:lnSpc>
              <a:spcBef>
                <a:spcPts val="0"/>
              </a:spcBef>
              <a:spcAft>
                <a:spcPts val="1200"/>
              </a:spcAft>
              <a:buClr>
                <a:srgbClr val="FFFFFF"/>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5">
                  <a:extLst>
                    <a:ext uri="{A12FA001-AC4F-418D-AE19-62706E023703}">
                      <ahyp:hlinkClr xmlns:ahyp="http://schemas.microsoft.com/office/drawing/2018/hyperlinkcolor" val="tx"/>
                    </a:ext>
                  </a:extLst>
                </a:hlinkClick>
              </a:rPr>
              <a:t>Brochure</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R="0" lvl="0" algn="l" defTabSz="914400" rtl="0" eaLnBrk="1" fontAlgn="auto" latinLnBrk="0" hangingPunct="1">
              <a:lnSpc>
                <a:spcPct val="100000"/>
              </a:lnSpc>
              <a:spcBef>
                <a:spcPts val="0"/>
              </a:spcBef>
              <a:spcAft>
                <a:spcPts val="1200"/>
              </a:spcAft>
              <a:buClr>
                <a:srgbClr val="FFFFFF"/>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6">
                  <a:extLst>
                    <a:ext uri="{A12FA001-AC4F-418D-AE19-62706E023703}">
                      <ahyp:hlinkClr xmlns:ahyp="http://schemas.microsoft.com/office/drawing/2018/hyperlinkcolor" val="tx"/>
                    </a:ext>
                  </a:extLst>
                </a:hlinkClick>
              </a:rPr>
              <a:t>Advantages Flyer</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R="0" lvl="0" algn="l" defTabSz="914400" rtl="0" eaLnBrk="1" fontAlgn="auto" latinLnBrk="0" hangingPunct="1">
              <a:lnSpc>
                <a:spcPct val="100000"/>
              </a:lnSpc>
              <a:spcBef>
                <a:spcPts val="0"/>
              </a:spcBef>
              <a:spcAft>
                <a:spcPts val="1200"/>
              </a:spcAft>
              <a:buClr>
                <a:srgbClr val="FFFFFF"/>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7">
                  <a:extLst>
                    <a:ext uri="{A12FA001-AC4F-418D-AE19-62706E023703}">
                      <ahyp:hlinkClr xmlns:ahyp="http://schemas.microsoft.com/office/drawing/2018/hyperlinkcolor" val="tx"/>
                    </a:ext>
                  </a:extLst>
                </a:hlinkClick>
              </a:rPr>
              <a:t>FAQ</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R="0" lvl="0" algn="l" defTabSz="914400" rtl="0" eaLnBrk="1" fontAlgn="auto" latinLnBrk="0" hangingPunct="1">
              <a:lnSpc>
                <a:spcPct val="100000"/>
              </a:lnSpc>
              <a:spcBef>
                <a:spcPts val="0"/>
              </a:spcBef>
              <a:spcAft>
                <a:spcPts val="1200"/>
              </a:spcAft>
              <a:buClr>
                <a:srgbClr val="FFFFFF"/>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8">
                  <a:extLst>
                    <a:ext uri="{A12FA001-AC4F-418D-AE19-62706E023703}">
                      <ahyp:hlinkClr xmlns:ahyp="http://schemas.microsoft.com/office/drawing/2018/hyperlinkcolor" val="tx"/>
                    </a:ext>
                  </a:extLst>
                </a:hlinkClick>
              </a:rPr>
              <a:t>Pre-Install Checklist</a:t>
            </a:r>
            <a:endParaRPr lang="en-US" sz="2800" kern="1200" spc="37" dirty="0">
              <a:solidFill>
                <a:srgbClr val="1836B2"/>
              </a:solidFill>
              <a:latin typeface="Fira Sans Light" panose="020B0403050000020004" pitchFamily="34" charset="0"/>
              <a:ea typeface="+mn-ea"/>
              <a:cs typeface="+mn-cs"/>
            </a:endParaRPr>
          </a:p>
        </p:txBody>
      </p:sp>
      <p:sp>
        <p:nvSpPr>
          <p:cNvPr id="12" name="TextBox 12"/>
          <p:cNvSpPr txBox="1"/>
          <p:nvPr/>
        </p:nvSpPr>
        <p:spPr>
          <a:xfrm>
            <a:off x="6354157" y="1989704"/>
            <a:ext cx="2662234" cy="428002"/>
          </a:xfrm>
          <a:prstGeom prst="rect">
            <a:avLst/>
          </a:prstGeom>
        </p:spPr>
        <p:txBody>
          <a:bodyPr wrap="square" lIns="0" tIns="0" rIns="0" bIns="0" rtlCol="0" anchor="t">
            <a:spAutoFit/>
          </a:bodyPr>
          <a:lstStyle/>
          <a:p>
            <a:pPr defTabSz="609630">
              <a:lnSpc>
                <a:spcPts val="3640"/>
              </a:lnSpc>
              <a:spcBef>
                <a:spcPct val="0"/>
              </a:spcBef>
              <a:buClrTx/>
            </a:pPr>
            <a:r>
              <a:rPr lang="en-US" sz="2800" kern="1200" spc="-28" dirty="0">
                <a:solidFill>
                  <a:srgbClr val="1836B2"/>
                </a:solidFill>
                <a:latin typeface="Fira Sans Semi-Bold"/>
                <a:ea typeface="+mn-ea"/>
                <a:cs typeface="+mn-cs"/>
              </a:rPr>
              <a:t>Collateral</a:t>
            </a:r>
          </a:p>
        </p:txBody>
      </p:sp>
      <p:sp>
        <p:nvSpPr>
          <p:cNvPr id="15" name="TextBox 15"/>
          <p:cNvSpPr txBox="1"/>
          <p:nvPr/>
        </p:nvSpPr>
        <p:spPr>
          <a:xfrm>
            <a:off x="834524" y="2783025"/>
            <a:ext cx="4265790" cy="3339376"/>
          </a:xfrm>
          <a:prstGeom prst="rect">
            <a:avLst/>
          </a:prstGeom>
        </p:spPr>
        <p:txBody>
          <a:bodyPr lIns="0" tIns="0" rIns="0" bIns="0" rtlCol="0" anchor="t">
            <a:spAutoFit/>
          </a:bodyPr>
          <a:lstStyle/>
          <a:p>
            <a:pPr marR="0" lvl="0" algn="l" defTabSz="914400" rtl="0" eaLnBrk="1" fontAlgn="auto" latinLnBrk="0" hangingPunct="1">
              <a:lnSpc>
                <a:spcPct val="100000"/>
              </a:lnSpc>
              <a:spcBef>
                <a:spcPts val="0"/>
              </a:spcBef>
              <a:spcAft>
                <a:spcPts val="1200"/>
              </a:spcAft>
              <a:buClr>
                <a:srgbClr val="1836B2"/>
              </a:buClr>
              <a:buSzTx/>
              <a:tabLst/>
              <a:defRPr/>
            </a:pPr>
            <a:r>
              <a:rPr lang="en-US" sz="2800" dirty="0">
                <a:solidFill>
                  <a:srgbClr val="1836B2"/>
                </a:solidFill>
                <a:latin typeface="Fira Sans Light" panose="020B0403050000020004" pitchFamily="34" charset="0"/>
                <a:hlinkClick r:id="rId9">
                  <a:extLst>
                    <a:ext uri="{A12FA001-AC4F-418D-AE19-62706E023703}">
                      <ahyp:hlinkClr xmlns:ahyp="http://schemas.microsoft.com/office/drawing/2018/hyperlinkcolor" val="tx"/>
                    </a:ext>
                  </a:extLst>
                </a:hlinkClick>
              </a:rPr>
              <a:t>Web Page</a:t>
            </a:r>
            <a:endParaRPr lang="en-US" sz="2800" dirty="0">
              <a:solidFill>
                <a:srgbClr val="1836B2"/>
              </a:solidFill>
              <a:latin typeface="Fira Sans Light" panose="020B0403050000020004" pitchFamily="34" charset="0"/>
            </a:endParaRPr>
          </a:p>
          <a:p>
            <a:pPr marR="0" lvl="0" algn="l" defTabSz="914400" rtl="0" eaLnBrk="1" fontAlgn="auto" latinLnBrk="0" hangingPunct="1">
              <a:lnSpc>
                <a:spcPct val="100000"/>
              </a:lnSpc>
              <a:spcBef>
                <a:spcPts val="0"/>
              </a:spcBef>
              <a:spcAft>
                <a:spcPts val="1200"/>
              </a:spcAft>
              <a:buClr>
                <a:srgbClr val="1836B2"/>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10">
                  <a:extLst>
                    <a:ext uri="{A12FA001-AC4F-418D-AE19-62706E023703}">
                      <ahyp:hlinkClr xmlns:ahyp="http://schemas.microsoft.com/office/drawing/2018/hyperlinkcolor" val="tx"/>
                    </a:ext>
                  </a:extLst>
                </a:hlinkClick>
              </a:rPr>
              <a:t>Lead Capture</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R="0" lvl="0" algn="l" defTabSz="914400" rtl="0" eaLnBrk="1" fontAlgn="auto" latinLnBrk="0" hangingPunct="1">
              <a:lnSpc>
                <a:spcPct val="100000"/>
              </a:lnSpc>
              <a:spcBef>
                <a:spcPts val="0"/>
              </a:spcBef>
              <a:spcAft>
                <a:spcPts val="1200"/>
              </a:spcAft>
              <a:buClr>
                <a:srgbClr val="1836B2"/>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11">
                  <a:extLst>
                    <a:ext uri="{A12FA001-AC4F-418D-AE19-62706E023703}">
                      <ahyp:hlinkClr xmlns:ahyp="http://schemas.microsoft.com/office/drawing/2018/hyperlinkcolor" val="tx"/>
                    </a:ext>
                  </a:extLst>
                </a:hlinkClick>
              </a:rPr>
              <a:t>YouTube Playlist</a:t>
            </a: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rPr>
              <a:t>:</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12">
                <a:extLst>
                  <a:ext uri="{A12FA001-AC4F-418D-AE19-62706E023703}">
                    <ahyp:hlinkClr xmlns:ahyp="http://schemas.microsoft.com/office/drawing/2018/hyperlinkcolor" val="tx"/>
                  </a:ext>
                </a:extLst>
              </a:hlinkClick>
            </a:endParaRPr>
          </a:p>
          <a:p>
            <a:pPr marL="571500" marR="0" lvl="4" indent="-342900" algn="l" defTabSz="914400" rtl="0" eaLnBrk="1" fontAlgn="auto" latinLnBrk="0" hangingPunct="1">
              <a:lnSpc>
                <a:spcPct val="100000"/>
              </a:lnSpc>
              <a:spcBef>
                <a:spcPts val="0"/>
              </a:spcBef>
              <a:spcAft>
                <a:spcPts val="600"/>
              </a:spcAft>
              <a:buClr>
                <a:srgbClr val="1836B2"/>
              </a:buClr>
              <a:buSzPct val="90000"/>
              <a:buFont typeface="Arial" panose="020B0604020202020204" pitchFamily="34" charset="0"/>
              <a:buChar char="•"/>
              <a:tabLst/>
              <a:defRPr/>
            </a:pPr>
            <a:r>
              <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hlinkClick r:id="rId12">
                  <a:extLst>
                    <a:ext uri="{A12FA001-AC4F-418D-AE19-62706E023703}">
                      <ahyp:hlinkClr xmlns:ahyp="http://schemas.microsoft.com/office/drawing/2018/hyperlinkcolor" val="tx"/>
                    </a:ext>
                  </a:extLst>
                </a:hlinkClick>
              </a:rPr>
              <a:t>Marketing Video</a:t>
            </a:r>
            <a:endPar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L="571500" marR="0" lvl="4" indent="-342900" algn="l" defTabSz="914400" rtl="0" eaLnBrk="1" fontAlgn="auto" latinLnBrk="0" hangingPunct="1">
              <a:lnSpc>
                <a:spcPct val="100000"/>
              </a:lnSpc>
              <a:spcBef>
                <a:spcPts val="0"/>
              </a:spcBef>
              <a:spcAft>
                <a:spcPts val="600"/>
              </a:spcAft>
              <a:buClr>
                <a:srgbClr val="1836B2"/>
              </a:buClr>
              <a:buSzPct val="90000"/>
              <a:buFont typeface="Arial" panose="020B0604020202020204" pitchFamily="34" charset="0"/>
              <a:buChar char="•"/>
              <a:tabLst/>
              <a:defRPr/>
            </a:pPr>
            <a:r>
              <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hlinkClick r:id="rId13">
                  <a:extLst>
                    <a:ext uri="{A12FA001-AC4F-418D-AE19-62706E023703}">
                      <ahyp:hlinkClr xmlns:ahyp="http://schemas.microsoft.com/office/drawing/2018/hyperlinkcolor" val="tx"/>
                    </a:ext>
                  </a:extLst>
                </a:hlinkClick>
              </a:rPr>
              <a:t>Installation Video</a:t>
            </a:r>
            <a:endPar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L="571500" marR="0" lvl="4" indent="-342900" algn="l" defTabSz="914400" rtl="0" eaLnBrk="1" fontAlgn="auto" latinLnBrk="0" hangingPunct="1">
              <a:lnSpc>
                <a:spcPct val="100000"/>
              </a:lnSpc>
              <a:spcBef>
                <a:spcPts val="0"/>
              </a:spcBef>
              <a:spcAft>
                <a:spcPts val="600"/>
              </a:spcAft>
              <a:buClr>
                <a:srgbClr val="1836B2"/>
              </a:buClr>
              <a:buSzPct val="90000"/>
              <a:buFont typeface="Arial" panose="020B0604020202020204" pitchFamily="34" charset="0"/>
              <a:buChar char="•"/>
              <a:tabLst/>
              <a:defRPr/>
            </a:pPr>
            <a:r>
              <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hlinkClick r:id="rId14">
                  <a:extLst>
                    <a:ext uri="{A12FA001-AC4F-418D-AE19-62706E023703}">
                      <ahyp:hlinkClr xmlns:ahyp="http://schemas.microsoft.com/office/drawing/2018/hyperlinkcolor" val="tx"/>
                    </a:ext>
                  </a:extLst>
                </a:hlinkClick>
              </a:rPr>
              <a:t>Refilling Video</a:t>
            </a:r>
            <a:endPar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L="571500" marR="0" lvl="4" indent="-342900" algn="l" defTabSz="914400" rtl="0" eaLnBrk="1" fontAlgn="auto" latinLnBrk="0" hangingPunct="1">
              <a:lnSpc>
                <a:spcPct val="100000"/>
              </a:lnSpc>
              <a:spcBef>
                <a:spcPts val="0"/>
              </a:spcBef>
              <a:spcAft>
                <a:spcPts val="600"/>
              </a:spcAft>
              <a:buClr>
                <a:srgbClr val="1836B2"/>
              </a:buClr>
              <a:buSzPct val="90000"/>
              <a:buFont typeface="Arial" panose="020B0604020202020204" pitchFamily="34" charset="0"/>
              <a:buChar char="•"/>
              <a:tabLst/>
              <a:defRPr/>
            </a:pPr>
            <a:r>
              <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hlinkClick r:id="rId15">
                  <a:extLst>
                    <a:ext uri="{A12FA001-AC4F-418D-AE19-62706E023703}">
                      <ahyp:hlinkClr xmlns:ahyp="http://schemas.microsoft.com/office/drawing/2018/hyperlinkcolor" val="tx"/>
                    </a:ext>
                  </a:extLst>
                </a:hlinkClick>
              </a:rPr>
              <a:t>Alternate Parts Video</a:t>
            </a:r>
            <a:endParaRPr lang="en-US" sz="2200" kern="1200" spc="37" dirty="0">
              <a:solidFill>
                <a:srgbClr val="1836B2"/>
              </a:solidFill>
              <a:latin typeface="Fira Sans Light" panose="020B0403050000020004" pitchFamily="34" charset="0"/>
              <a:ea typeface="+mn-ea"/>
              <a:cs typeface="+mn-cs"/>
            </a:endParaRPr>
          </a:p>
        </p:txBody>
      </p:sp>
      <p:sp>
        <p:nvSpPr>
          <p:cNvPr id="16" name="TextBox 16"/>
          <p:cNvSpPr txBox="1"/>
          <p:nvPr/>
        </p:nvSpPr>
        <p:spPr>
          <a:xfrm>
            <a:off x="1887436" y="1989704"/>
            <a:ext cx="3081086" cy="428002"/>
          </a:xfrm>
          <a:prstGeom prst="rect">
            <a:avLst/>
          </a:prstGeom>
        </p:spPr>
        <p:txBody>
          <a:bodyPr wrap="square" lIns="0" tIns="0" rIns="0" bIns="0" rtlCol="0" anchor="t">
            <a:spAutoFit/>
          </a:bodyPr>
          <a:lstStyle/>
          <a:p>
            <a:pPr defTabSz="609630">
              <a:lnSpc>
                <a:spcPts val="3640"/>
              </a:lnSpc>
              <a:buClrTx/>
            </a:pPr>
            <a:r>
              <a:rPr lang="en-US" sz="2800" kern="1200" spc="-28" dirty="0">
                <a:solidFill>
                  <a:srgbClr val="1836B2"/>
                </a:solidFill>
                <a:latin typeface="Fira Sans Semi-Bold"/>
                <a:ea typeface="+mn-ea"/>
                <a:cs typeface="+mn-cs"/>
              </a:rPr>
              <a:t>Digital</a:t>
            </a:r>
          </a:p>
        </p:txBody>
      </p:sp>
      <p:sp>
        <p:nvSpPr>
          <p:cNvPr id="17" name="Freeform 17"/>
          <p:cNvSpPr>
            <a:spLocks noChangeAspect="1"/>
          </p:cNvSpPr>
          <p:nvPr/>
        </p:nvSpPr>
        <p:spPr>
          <a:xfrm>
            <a:off x="721947" y="1840960"/>
            <a:ext cx="914400" cy="612067"/>
          </a:xfrm>
          <a:custGeom>
            <a:avLst/>
            <a:gdLst/>
            <a:ahLst/>
            <a:cxnLst/>
            <a:rect l="l" t="t" r="r" b="b"/>
            <a:pathLst>
              <a:path w="1366071" h="909058">
                <a:moveTo>
                  <a:pt x="0" y="0"/>
                </a:moveTo>
                <a:lnTo>
                  <a:pt x="1366071" y="0"/>
                </a:lnTo>
                <a:lnTo>
                  <a:pt x="1366071" y="909058"/>
                </a:lnTo>
                <a:lnTo>
                  <a:pt x="0" y="90905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18" name="Group 5">
            <a:extLst>
              <a:ext uri="{FF2B5EF4-FFF2-40B4-BE49-F238E27FC236}">
                <a16:creationId xmlns:a16="http://schemas.microsoft.com/office/drawing/2014/main" id="{2336BDD9-544D-7D54-1433-908E040A224F}"/>
              </a:ext>
            </a:extLst>
          </p:cNvPr>
          <p:cNvGrpSpPr/>
          <p:nvPr/>
        </p:nvGrpSpPr>
        <p:grpSpPr>
          <a:xfrm>
            <a:off x="-1034680" y="-1358968"/>
            <a:ext cx="6627406" cy="2498041"/>
            <a:chOff x="0" y="0"/>
            <a:chExt cx="11349800" cy="5372100"/>
          </a:xfrm>
          <a:solidFill>
            <a:srgbClr val="86C7ED"/>
          </a:solidFill>
        </p:grpSpPr>
        <p:sp>
          <p:nvSpPr>
            <p:cNvPr id="19" name="Freeform 6">
              <a:extLst>
                <a:ext uri="{FF2B5EF4-FFF2-40B4-BE49-F238E27FC236}">
                  <a16:creationId xmlns:a16="http://schemas.microsoft.com/office/drawing/2014/main" id="{D6289295-B2E8-0B74-145B-6DF38F909B7B}"/>
                </a:ext>
              </a:extLst>
            </p:cNvPr>
            <p:cNvSpPr/>
            <p:nvPr/>
          </p:nvSpPr>
          <p:spPr>
            <a:xfrm>
              <a:off x="0" y="0"/>
              <a:ext cx="11349799" cy="5372100"/>
            </a:xfrm>
            <a:custGeom>
              <a:avLst/>
              <a:gdLst/>
              <a:ahLst/>
              <a:cxnLst/>
              <a:rect l="l" t="t" r="r" b="b"/>
              <a:pathLst>
                <a:path w="11349799" h="5372100">
                  <a:moveTo>
                    <a:pt x="9799130" y="0"/>
                  </a:moveTo>
                  <a:lnTo>
                    <a:pt x="1550670" y="0"/>
                  </a:lnTo>
                  <a:lnTo>
                    <a:pt x="0" y="2686050"/>
                  </a:lnTo>
                  <a:lnTo>
                    <a:pt x="1550670" y="5372100"/>
                  </a:lnTo>
                  <a:lnTo>
                    <a:pt x="9799130" y="5372100"/>
                  </a:lnTo>
                  <a:lnTo>
                    <a:pt x="11349799" y="2686050"/>
                  </a:lnTo>
                  <a:lnTo>
                    <a:pt x="9799130" y="0"/>
                  </a:lnTo>
                  <a:close/>
                </a:path>
              </a:pathLst>
            </a:custGeom>
            <a:grpFill/>
          </p:spPr>
          <p:txBody>
            <a:bodyPr/>
            <a:lstStyle/>
            <a:p>
              <a:pPr defTabSz="609630">
                <a:buClrTx/>
              </a:pPr>
              <a:endParaRPr lang="en-US" sz="1200" kern="1200" dirty="0">
                <a:solidFill>
                  <a:prstClr val="black"/>
                </a:solidFill>
                <a:latin typeface="Calibri"/>
                <a:ea typeface="+mn-ea"/>
                <a:cs typeface="+mn-cs"/>
              </a:endParaRPr>
            </a:p>
          </p:txBody>
        </p:sp>
      </p:grpSp>
      <p:sp>
        <p:nvSpPr>
          <p:cNvPr id="20" name="TextBox 7">
            <a:extLst>
              <a:ext uri="{FF2B5EF4-FFF2-40B4-BE49-F238E27FC236}">
                <a16:creationId xmlns:a16="http://schemas.microsoft.com/office/drawing/2014/main" id="{AE92EB4E-38A0-8F7B-0A84-5F49DAD632F0}"/>
              </a:ext>
            </a:extLst>
          </p:cNvPr>
          <p:cNvSpPr txBox="1"/>
          <p:nvPr/>
        </p:nvSpPr>
        <p:spPr>
          <a:xfrm>
            <a:off x="469863" y="404572"/>
            <a:ext cx="3963913" cy="704039"/>
          </a:xfrm>
          <a:prstGeom prst="rect">
            <a:avLst/>
          </a:prstGeom>
        </p:spPr>
        <p:txBody>
          <a:bodyPr wrap="square" lIns="0" tIns="0" rIns="0" bIns="0" rtlCol="0" anchor="t">
            <a:spAutoFit/>
          </a:bodyPr>
          <a:lstStyle/>
          <a:p>
            <a:pPr defTabSz="609630">
              <a:lnSpc>
                <a:spcPts val="5200"/>
              </a:lnSpc>
              <a:spcBef>
                <a:spcPct val="0"/>
              </a:spcBef>
              <a:buClrTx/>
            </a:pPr>
            <a:r>
              <a:rPr lang="en-US" sz="5400" kern="1200" spc="-43" dirty="0">
                <a:solidFill>
                  <a:srgbClr val="FFFFFF"/>
                </a:solidFill>
                <a:latin typeface="Fira Sans Medium"/>
                <a:ea typeface="+mn-ea"/>
                <a:cs typeface="+mn-cs"/>
              </a:rPr>
              <a:t>Quick Links</a:t>
            </a:r>
          </a:p>
        </p:txBody>
      </p:sp>
      <p:pic>
        <p:nvPicPr>
          <p:cNvPr id="24" name="Graphic 23" descr="Document with solid fill">
            <a:extLst>
              <a:ext uri="{FF2B5EF4-FFF2-40B4-BE49-F238E27FC236}">
                <a16:creationId xmlns:a16="http://schemas.microsoft.com/office/drawing/2014/main" id="{1EA73784-A467-A02D-457B-14962F0DFCDC}"/>
              </a:ext>
            </a:extLst>
          </p:cNvPr>
          <p:cNvPicPr>
            <a:picLocks noChangeAspect="1"/>
          </p:cNvPicPr>
          <p:nvPr/>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l="12522" r="10286"/>
          <a:stretch/>
        </p:blipFill>
        <p:spPr>
          <a:xfrm>
            <a:off x="5397225" y="1625137"/>
            <a:ext cx="705843" cy="914400"/>
          </a:xfrm>
          <a:prstGeom prst="rect">
            <a:avLst/>
          </a:prstGeom>
        </p:spPr>
      </p:pic>
      <p:pic>
        <p:nvPicPr>
          <p:cNvPr id="25" name="Picture 24" descr="A qr code on a white background&#10;&#10;Description automatically generated">
            <a:extLst>
              <a:ext uri="{FF2B5EF4-FFF2-40B4-BE49-F238E27FC236}">
                <a16:creationId xmlns:a16="http://schemas.microsoft.com/office/drawing/2014/main" id="{97921E4D-589C-2DD9-5F51-614D356C6D60}"/>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9441273" y="4117793"/>
            <a:ext cx="2538074" cy="2603100"/>
          </a:xfrm>
          <a:prstGeom prst="rect">
            <a:avLst/>
          </a:prstGeom>
        </p:spPr>
      </p:pic>
      <p:sp>
        <p:nvSpPr>
          <p:cNvPr id="26" name="TextBox 25">
            <a:extLst>
              <a:ext uri="{FF2B5EF4-FFF2-40B4-BE49-F238E27FC236}">
                <a16:creationId xmlns:a16="http://schemas.microsoft.com/office/drawing/2014/main" id="{A4AE8843-8688-B793-4F83-62219F130640}"/>
              </a:ext>
            </a:extLst>
          </p:cNvPr>
          <p:cNvSpPr txBox="1"/>
          <p:nvPr/>
        </p:nvSpPr>
        <p:spPr>
          <a:xfrm>
            <a:off x="9546045" y="3788054"/>
            <a:ext cx="2349796" cy="369332"/>
          </a:xfrm>
          <a:prstGeom prst="rect">
            <a:avLst/>
          </a:prstGeom>
          <a:noFill/>
        </p:spPr>
        <p:txBody>
          <a:bodyPr wrap="square" lIns="0" tIns="0" rIns="0" bIns="0" rtlCol="0">
            <a:spAutoFit/>
          </a:bodyPr>
          <a:lstStyle/>
          <a:p>
            <a:pPr algn="ctr"/>
            <a:r>
              <a:rPr lang="en-US" sz="2400" b="1" dirty="0">
                <a:solidFill>
                  <a:srgbClr val="1836B2"/>
                </a:solidFill>
              </a:rPr>
              <a:t>Scan and save!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73318" y="1877090"/>
            <a:ext cx="3262311" cy="2825466"/>
            <a:chOff x="-48128" y="0"/>
            <a:chExt cx="6524622" cy="5650932"/>
          </a:xfrm>
        </p:grpSpPr>
        <p:grpSp>
          <p:nvGrpSpPr>
            <p:cNvPr id="3" name="Group 3"/>
            <p:cNvGrpSpPr/>
            <p:nvPr/>
          </p:nvGrpSpPr>
          <p:grpSpPr>
            <a:xfrm rot="-10800000">
              <a:off x="-48128" y="0"/>
              <a:ext cx="6524622" cy="5650932"/>
              <a:chOff x="45754" y="0"/>
              <a:chExt cx="6202680" cy="5372100"/>
            </a:xfrm>
          </p:grpSpPr>
          <p:sp>
            <p:nvSpPr>
              <p:cNvPr id="4" name="Freeform 4"/>
              <p:cNvSpPr/>
              <p:nvPr/>
            </p:nvSpPr>
            <p:spPr>
              <a:xfrm>
                <a:off x="45754"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5" name="TextBox 5"/>
            <p:cNvSpPr txBox="1"/>
            <p:nvPr/>
          </p:nvSpPr>
          <p:spPr>
            <a:xfrm>
              <a:off x="1473112" y="3851148"/>
              <a:ext cx="3505654" cy="1559144"/>
            </a:xfrm>
            <a:prstGeom prst="rect">
              <a:avLst/>
            </a:prstGeom>
          </p:spPr>
          <p:txBody>
            <a:bodyPr lIns="0" tIns="0" rIns="0" bIns="0" rtlCol="0" anchor="t">
              <a:spAutoFit/>
            </a:bodyPr>
            <a:lstStyle/>
            <a:p>
              <a:pPr algn="ctr" defTabSz="609630">
                <a:spcBef>
                  <a:spcPct val="0"/>
                </a:spcBef>
                <a:buClrTx/>
              </a:pPr>
              <a:r>
                <a:rPr lang="en-US" sz="2533" kern="1200" spc="50" dirty="0">
                  <a:solidFill>
                    <a:srgbClr val="FFFFFF"/>
                  </a:solidFill>
                  <a:latin typeface="Fira Sans Medium"/>
                  <a:ea typeface="+mn-ea"/>
                  <a:cs typeface="+mn-cs"/>
                </a:rPr>
                <a:t>Hospitality &amp; Leisure</a:t>
              </a:r>
            </a:p>
          </p:txBody>
        </p:sp>
      </p:grpSp>
      <p:sp>
        <p:nvSpPr>
          <p:cNvPr id="9" name="Freeform 9"/>
          <p:cNvSpPr/>
          <p:nvPr/>
        </p:nvSpPr>
        <p:spPr>
          <a:xfrm rot="10800000">
            <a:off x="-455026" y="3362106"/>
            <a:ext cx="3262311" cy="2825466"/>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F76BB"/>
          </a:solidFill>
        </p:spPr>
        <p:txBody>
          <a:bodyPr/>
          <a:lstStyle/>
          <a:p>
            <a:pPr defTabSz="609630">
              <a:buClrTx/>
            </a:pPr>
            <a:endParaRPr lang="en-US" sz="1200" kern="1200" dirty="0">
              <a:solidFill>
                <a:prstClr val="black"/>
              </a:solidFill>
              <a:latin typeface="Calibri"/>
              <a:ea typeface="+mn-ea"/>
              <a:cs typeface="+mn-cs"/>
            </a:endParaRPr>
          </a:p>
        </p:txBody>
      </p:sp>
      <p:sp>
        <p:nvSpPr>
          <p:cNvPr id="10" name="TextBox 10"/>
          <p:cNvSpPr txBox="1"/>
          <p:nvPr/>
        </p:nvSpPr>
        <p:spPr>
          <a:xfrm>
            <a:off x="299715" y="5287680"/>
            <a:ext cx="1752827" cy="779572"/>
          </a:xfrm>
          <a:prstGeom prst="rect">
            <a:avLst/>
          </a:prstGeom>
        </p:spPr>
        <p:txBody>
          <a:bodyPr lIns="0" tIns="0" rIns="0" bIns="0" rtlCol="0" anchor="t">
            <a:spAutoFit/>
          </a:bodyPr>
          <a:lstStyle/>
          <a:p>
            <a:pPr algn="ctr" defTabSz="609630">
              <a:spcBef>
                <a:spcPct val="0"/>
              </a:spcBef>
              <a:buClrTx/>
            </a:pPr>
            <a:r>
              <a:rPr lang="en-US" sz="2533" kern="1200" spc="50" dirty="0">
                <a:solidFill>
                  <a:srgbClr val="FFFFFF"/>
                </a:solidFill>
                <a:latin typeface="Fira Sans Medium"/>
                <a:ea typeface="+mn-ea"/>
                <a:cs typeface="+mn-cs"/>
              </a:rPr>
              <a:t>Class A Office</a:t>
            </a:r>
          </a:p>
        </p:txBody>
      </p:sp>
      <p:grpSp>
        <p:nvGrpSpPr>
          <p:cNvPr id="12" name="Group 12"/>
          <p:cNvGrpSpPr/>
          <p:nvPr/>
        </p:nvGrpSpPr>
        <p:grpSpPr>
          <a:xfrm>
            <a:off x="4411367" y="3362106"/>
            <a:ext cx="3262311" cy="2825466"/>
            <a:chOff x="0" y="0"/>
            <a:chExt cx="6524622" cy="5650932"/>
          </a:xfrm>
        </p:grpSpPr>
        <p:grpSp>
          <p:nvGrpSpPr>
            <p:cNvPr id="13" name="Group 13"/>
            <p:cNvGrpSpPr/>
            <p:nvPr/>
          </p:nvGrpSpPr>
          <p:grpSpPr>
            <a:xfrm rot="-10800000">
              <a:off x="0" y="0"/>
              <a:ext cx="6524622" cy="5650932"/>
              <a:chOff x="0" y="0"/>
              <a:chExt cx="6202680" cy="5372100"/>
            </a:xfrm>
          </p:grpSpPr>
          <p:sp>
            <p:nvSpPr>
              <p:cNvPr id="14" name="Freeform 14"/>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86C7ED"/>
              </a:solidFill>
            </p:spPr>
            <p:txBody>
              <a:bodyPr/>
              <a:lstStyle/>
              <a:p>
                <a:pPr defTabSz="609630">
                  <a:buClrTx/>
                </a:pPr>
                <a:endParaRPr lang="en-US" sz="1200" kern="1200" dirty="0">
                  <a:solidFill>
                    <a:prstClr val="black"/>
                  </a:solidFill>
                  <a:latin typeface="Calibri"/>
                  <a:ea typeface="+mn-ea"/>
                  <a:cs typeface="+mn-cs"/>
                </a:endParaRPr>
              </a:p>
            </p:txBody>
          </p:sp>
        </p:grpSp>
        <p:sp>
          <p:nvSpPr>
            <p:cNvPr id="15" name="TextBox 15"/>
            <p:cNvSpPr txBox="1"/>
            <p:nvPr/>
          </p:nvSpPr>
          <p:spPr>
            <a:xfrm>
              <a:off x="928182" y="3851148"/>
              <a:ext cx="4668254" cy="1559144"/>
            </a:xfrm>
            <a:prstGeom prst="rect">
              <a:avLst/>
            </a:prstGeom>
          </p:spPr>
          <p:txBody>
            <a:bodyPr wrap="square" lIns="0" tIns="0" rIns="0" bIns="0" rtlCol="0" anchor="t">
              <a:spAutoFit/>
            </a:bodyPr>
            <a:lstStyle/>
            <a:p>
              <a:pPr algn="ctr" defTabSz="609630">
                <a:spcBef>
                  <a:spcPct val="0"/>
                </a:spcBef>
                <a:buClrTx/>
              </a:pPr>
              <a:r>
                <a:rPr lang="en-US" sz="2533" kern="1200" spc="50" dirty="0">
                  <a:solidFill>
                    <a:srgbClr val="FFFFFF"/>
                  </a:solidFill>
                  <a:latin typeface="Fira Sans Medium"/>
                  <a:ea typeface="+mn-ea"/>
                  <a:cs typeface="+mn-cs"/>
                </a:rPr>
                <a:t>Entertainment Venues</a:t>
              </a:r>
            </a:p>
          </p:txBody>
        </p:sp>
      </p:grpSp>
      <p:grpSp>
        <p:nvGrpSpPr>
          <p:cNvPr id="17" name="Group 17"/>
          <p:cNvGrpSpPr/>
          <p:nvPr/>
        </p:nvGrpSpPr>
        <p:grpSpPr>
          <a:xfrm>
            <a:off x="6849692" y="1877090"/>
            <a:ext cx="3262311" cy="2825466"/>
            <a:chOff x="0" y="0"/>
            <a:chExt cx="6524622" cy="5650932"/>
          </a:xfrm>
        </p:grpSpPr>
        <p:grpSp>
          <p:nvGrpSpPr>
            <p:cNvPr id="18" name="Group 18"/>
            <p:cNvGrpSpPr/>
            <p:nvPr/>
          </p:nvGrpSpPr>
          <p:grpSpPr>
            <a:xfrm rot="-10800000">
              <a:off x="0" y="0"/>
              <a:ext cx="6524622" cy="5650932"/>
              <a:chOff x="0" y="0"/>
              <a:chExt cx="6202680" cy="5372100"/>
            </a:xfrm>
          </p:grpSpPr>
          <p:sp>
            <p:nvSpPr>
              <p:cNvPr id="19" name="Freeform 19"/>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4E6F9B"/>
              </a:solidFill>
            </p:spPr>
            <p:txBody>
              <a:bodyPr/>
              <a:lstStyle/>
              <a:p>
                <a:pPr defTabSz="609630">
                  <a:buClrTx/>
                </a:pPr>
                <a:endParaRPr lang="en-US" sz="1200" kern="1200" dirty="0">
                  <a:solidFill>
                    <a:prstClr val="black"/>
                  </a:solidFill>
                  <a:latin typeface="Calibri"/>
                  <a:ea typeface="+mn-ea"/>
                  <a:cs typeface="+mn-cs"/>
                </a:endParaRPr>
              </a:p>
            </p:txBody>
          </p:sp>
        </p:grpSp>
        <p:sp>
          <p:nvSpPr>
            <p:cNvPr id="20" name="TextBox 20"/>
            <p:cNvSpPr txBox="1"/>
            <p:nvPr/>
          </p:nvSpPr>
          <p:spPr>
            <a:xfrm>
              <a:off x="1642468" y="3851148"/>
              <a:ext cx="3505654" cy="903068"/>
            </a:xfrm>
            <a:prstGeom prst="rect">
              <a:avLst/>
            </a:prstGeom>
          </p:spPr>
          <p:txBody>
            <a:bodyPr lIns="0" tIns="0" rIns="0" bIns="0" rtlCol="0" anchor="t">
              <a:spAutoFit/>
            </a:bodyPr>
            <a:lstStyle/>
            <a:p>
              <a:pPr algn="ctr" defTabSz="609630">
                <a:lnSpc>
                  <a:spcPts val="3800"/>
                </a:lnSpc>
                <a:spcBef>
                  <a:spcPct val="0"/>
                </a:spcBef>
                <a:buClrTx/>
              </a:pPr>
              <a:r>
                <a:rPr lang="en-US" sz="2533" kern="1200" spc="50" dirty="0">
                  <a:solidFill>
                    <a:srgbClr val="FFFFFF"/>
                  </a:solidFill>
                  <a:latin typeface="Fira Sans Medium"/>
                  <a:ea typeface="+mn-ea"/>
                  <a:cs typeface="+mn-cs"/>
                </a:rPr>
                <a:t>Airports</a:t>
              </a:r>
            </a:p>
          </p:txBody>
        </p:sp>
      </p:grpSp>
      <p:grpSp>
        <p:nvGrpSpPr>
          <p:cNvPr id="22" name="Group 22"/>
          <p:cNvGrpSpPr/>
          <p:nvPr/>
        </p:nvGrpSpPr>
        <p:grpSpPr>
          <a:xfrm>
            <a:off x="-646271" y="296278"/>
            <a:ext cx="6627089" cy="1134645"/>
            <a:chOff x="0" y="0"/>
            <a:chExt cx="13254178" cy="2269289"/>
          </a:xfrm>
        </p:grpSpPr>
        <p:grpSp>
          <p:nvGrpSpPr>
            <p:cNvPr id="23" name="Group 23"/>
            <p:cNvGrpSpPr/>
            <p:nvPr/>
          </p:nvGrpSpPr>
          <p:grpSpPr>
            <a:xfrm rot="-10800000">
              <a:off x="0" y="0"/>
              <a:ext cx="13254178" cy="2269289"/>
              <a:chOff x="0" y="0"/>
              <a:chExt cx="31376682" cy="5372100"/>
            </a:xfrm>
          </p:grpSpPr>
          <p:sp>
            <p:nvSpPr>
              <p:cNvPr id="24" name="Freeform 24"/>
              <p:cNvSpPr/>
              <p:nvPr/>
            </p:nvSpPr>
            <p:spPr>
              <a:xfrm>
                <a:off x="0" y="0"/>
                <a:ext cx="31376683" cy="5372100"/>
              </a:xfrm>
              <a:custGeom>
                <a:avLst/>
                <a:gdLst/>
                <a:ahLst/>
                <a:cxnLst/>
                <a:rect l="l" t="t" r="r" b="b"/>
                <a:pathLst>
                  <a:path w="31376683" h="5372100">
                    <a:moveTo>
                      <a:pt x="29826012" y="0"/>
                    </a:moveTo>
                    <a:lnTo>
                      <a:pt x="1550670" y="0"/>
                    </a:lnTo>
                    <a:lnTo>
                      <a:pt x="0" y="2686050"/>
                    </a:lnTo>
                    <a:lnTo>
                      <a:pt x="1550670" y="5372100"/>
                    </a:lnTo>
                    <a:lnTo>
                      <a:pt x="29826012" y="5372100"/>
                    </a:lnTo>
                    <a:lnTo>
                      <a:pt x="31376683" y="2686050"/>
                    </a:lnTo>
                    <a:lnTo>
                      <a:pt x="29826012"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25" name="TextBox 25"/>
            <p:cNvSpPr txBox="1"/>
            <p:nvPr/>
          </p:nvSpPr>
          <p:spPr>
            <a:xfrm>
              <a:off x="2403190" y="430760"/>
              <a:ext cx="9188382" cy="1564529"/>
            </a:xfrm>
            <a:prstGeom prst="rect">
              <a:avLst/>
            </a:prstGeom>
          </p:spPr>
          <p:txBody>
            <a:bodyPr wrap="square" lIns="0" tIns="0" rIns="0" bIns="0" rtlCol="0" anchor="t">
              <a:spAutoFit/>
            </a:bodyPr>
            <a:lstStyle/>
            <a:p>
              <a:pPr defTabSz="609630">
                <a:lnSpc>
                  <a:spcPts val="6067"/>
                </a:lnSpc>
                <a:spcBef>
                  <a:spcPct val="0"/>
                </a:spcBef>
                <a:buClrTx/>
              </a:pPr>
              <a:r>
                <a:rPr lang="en-US" sz="5400" kern="1200" spc="-87" dirty="0">
                  <a:solidFill>
                    <a:srgbClr val="FFFFFF"/>
                  </a:solidFill>
                  <a:latin typeface="Fira Sans Medium"/>
                  <a:ea typeface="+mn-ea"/>
                  <a:cs typeface="+mn-cs"/>
                </a:rPr>
                <a:t>Opportunities</a:t>
              </a:r>
            </a:p>
          </p:txBody>
        </p:sp>
      </p:grpSp>
      <p:grpSp>
        <p:nvGrpSpPr>
          <p:cNvPr id="30" name="Group 7">
            <a:extLst>
              <a:ext uri="{FF2B5EF4-FFF2-40B4-BE49-F238E27FC236}">
                <a16:creationId xmlns:a16="http://schemas.microsoft.com/office/drawing/2014/main" id="{1B7E1D05-BEAD-B3E5-47D8-80EBC36EEFC3}"/>
              </a:ext>
            </a:extLst>
          </p:cNvPr>
          <p:cNvGrpSpPr/>
          <p:nvPr/>
        </p:nvGrpSpPr>
        <p:grpSpPr>
          <a:xfrm>
            <a:off x="9269958" y="3380872"/>
            <a:ext cx="3262311" cy="2825466"/>
            <a:chOff x="0" y="0"/>
            <a:chExt cx="6524622" cy="5650932"/>
          </a:xfrm>
        </p:grpSpPr>
        <p:grpSp>
          <p:nvGrpSpPr>
            <p:cNvPr id="31" name="Group 8">
              <a:extLst>
                <a:ext uri="{FF2B5EF4-FFF2-40B4-BE49-F238E27FC236}">
                  <a16:creationId xmlns:a16="http://schemas.microsoft.com/office/drawing/2014/main" id="{F51F1F76-FC8F-EFF1-2651-626F8CD8C0CC}"/>
                </a:ext>
              </a:extLst>
            </p:cNvPr>
            <p:cNvGrpSpPr/>
            <p:nvPr/>
          </p:nvGrpSpPr>
          <p:grpSpPr>
            <a:xfrm rot="-10800000">
              <a:off x="0" y="0"/>
              <a:ext cx="6524622" cy="5650932"/>
              <a:chOff x="0" y="0"/>
              <a:chExt cx="6202680" cy="5372100"/>
            </a:xfrm>
          </p:grpSpPr>
          <p:sp>
            <p:nvSpPr>
              <p:cNvPr id="33" name="Freeform 9">
                <a:extLst>
                  <a:ext uri="{FF2B5EF4-FFF2-40B4-BE49-F238E27FC236}">
                    <a16:creationId xmlns:a16="http://schemas.microsoft.com/office/drawing/2014/main" id="{EF70703C-D201-AB86-C545-1043A66FCA93}"/>
                  </a:ext>
                </a:extLst>
              </p:cNvPr>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648DC6"/>
              </a:solidFill>
            </p:spPr>
            <p:txBody>
              <a:bodyPr/>
              <a:lstStyle/>
              <a:p>
                <a:pPr defTabSz="609630">
                  <a:buClrTx/>
                </a:pPr>
                <a:endParaRPr lang="en-US" sz="1200" kern="1200" dirty="0">
                  <a:solidFill>
                    <a:prstClr val="black"/>
                  </a:solidFill>
                  <a:latin typeface="Calibri"/>
                  <a:ea typeface="+mn-ea"/>
                  <a:cs typeface="+mn-cs"/>
                </a:endParaRPr>
              </a:p>
            </p:txBody>
          </p:sp>
        </p:grpSp>
        <p:sp>
          <p:nvSpPr>
            <p:cNvPr id="32" name="TextBox 10">
              <a:extLst>
                <a:ext uri="{FF2B5EF4-FFF2-40B4-BE49-F238E27FC236}">
                  <a16:creationId xmlns:a16="http://schemas.microsoft.com/office/drawing/2014/main" id="{090DA54B-7F25-D1CF-BA7C-A46106551045}"/>
                </a:ext>
              </a:extLst>
            </p:cNvPr>
            <p:cNvSpPr txBox="1"/>
            <p:nvPr/>
          </p:nvSpPr>
          <p:spPr>
            <a:xfrm>
              <a:off x="1332762" y="3813616"/>
              <a:ext cx="3859096" cy="1559144"/>
            </a:xfrm>
            <a:prstGeom prst="rect">
              <a:avLst/>
            </a:prstGeom>
          </p:spPr>
          <p:txBody>
            <a:bodyPr wrap="square" lIns="0" tIns="0" rIns="0" bIns="0" rtlCol="0" anchor="t">
              <a:spAutoFit/>
            </a:bodyPr>
            <a:lstStyle/>
            <a:p>
              <a:pPr algn="ctr" defTabSz="609630">
                <a:spcBef>
                  <a:spcPct val="0"/>
                </a:spcBef>
                <a:buClrTx/>
              </a:pPr>
              <a:r>
                <a:rPr lang="en-US" sz="2533" kern="1200" spc="50" dirty="0">
                  <a:solidFill>
                    <a:srgbClr val="FFFFFF"/>
                  </a:solidFill>
                  <a:latin typeface="Fira Sans Medium"/>
                  <a:ea typeface="+mn-ea"/>
                  <a:cs typeface="+mn-cs"/>
                </a:rPr>
                <a:t>Commercial Real Estate</a:t>
              </a:r>
            </a:p>
          </p:txBody>
        </p:sp>
      </p:grpSp>
      <p:pic>
        <p:nvPicPr>
          <p:cNvPr id="39" name="Graphic 38" descr="Tropical scene outline">
            <a:extLst>
              <a:ext uri="{FF2B5EF4-FFF2-40B4-BE49-F238E27FC236}">
                <a16:creationId xmlns:a16="http://schemas.microsoft.com/office/drawing/2014/main" id="{0F0A83C2-6751-2D10-6C41-4B4AF975F5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46716" y="1984034"/>
            <a:ext cx="1695125" cy="1695125"/>
          </a:xfrm>
          <a:prstGeom prst="rect">
            <a:avLst/>
          </a:prstGeom>
        </p:spPr>
      </p:pic>
      <p:pic>
        <p:nvPicPr>
          <p:cNvPr id="43" name="Graphic 42" descr="Dice outline">
            <a:extLst>
              <a:ext uri="{FF2B5EF4-FFF2-40B4-BE49-F238E27FC236}">
                <a16:creationId xmlns:a16="http://schemas.microsoft.com/office/drawing/2014/main" id="{D7CBC695-EC04-DE53-E5BE-DE3447657F5B}"/>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48" t="3633" r="6106" b="7845"/>
          <a:stretch/>
        </p:blipFill>
        <p:spPr>
          <a:xfrm rot="21031740">
            <a:off x="4960657" y="3976582"/>
            <a:ext cx="1010943" cy="1052276"/>
          </a:xfrm>
          <a:prstGeom prst="rect">
            <a:avLst/>
          </a:prstGeom>
        </p:spPr>
      </p:pic>
      <p:pic>
        <p:nvPicPr>
          <p:cNvPr id="41" name="Graphic 40" descr="Playing card outline">
            <a:extLst>
              <a:ext uri="{FF2B5EF4-FFF2-40B4-BE49-F238E27FC236}">
                <a16:creationId xmlns:a16="http://schemas.microsoft.com/office/drawing/2014/main" id="{EFFB06FA-5F6F-0EAB-FCBB-D2203D8076D1}"/>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21267" t="8178" r="19451" b="12272"/>
          <a:stretch/>
        </p:blipFill>
        <p:spPr>
          <a:xfrm rot="171839">
            <a:off x="5885654" y="3603587"/>
            <a:ext cx="1135247" cy="1523385"/>
          </a:xfrm>
          <a:prstGeom prst="rect">
            <a:avLst/>
          </a:prstGeom>
        </p:spPr>
      </p:pic>
      <p:pic>
        <p:nvPicPr>
          <p:cNvPr id="45" name="Graphic 44" descr="Take Off outline">
            <a:extLst>
              <a:ext uri="{FF2B5EF4-FFF2-40B4-BE49-F238E27FC236}">
                <a16:creationId xmlns:a16="http://schemas.microsoft.com/office/drawing/2014/main" id="{D71DFDD8-9C2E-5550-968C-8A290F391CB1}"/>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t="9839" b="13879"/>
          <a:stretch/>
        </p:blipFill>
        <p:spPr>
          <a:xfrm>
            <a:off x="7544092" y="2260625"/>
            <a:ext cx="1853738" cy="1414073"/>
          </a:xfrm>
          <a:prstGeom prst="rect">
            <a:avLst/>
          </a:prstGeom>
        </p:spPr>
      </p:pic>
      <p:pic>
        <p:nvPicPr>
          <p:cNvPr id="47" name="Picture 46">
            <a:extLst>
              <a:ext uri="{FF2B5EF4-FFF2-40B4-BE49-F238E27FC236}">
                <a16:creationId xmlns:a16="http://schemas.microsoft.com/office/drawing/2014/main" id="{853DDE4F-1656-C48B-3DFC-E59F7510B2DA}"/>
              </a:ext>
            </a:extLst>
          </p:cNvPr>
          <p:cNvPicPr>
            <a:picLocks noChangeAspect="1"/>
          </p:cNvPicPr>
          <p:nvPr/>
        </p:nvPicPr>
        <p:blipFill rotWithShape="1">
          <a:blip r:embed="rId11"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10067241" y="3570388"/>
            <a:ext cx="1686335" cy="1578205"/>
          </a:xfrm>
          <a:prstGeom prst="rect">
            <a:avLst/>
          </a:prstGeom>
        </p:spPr>
      </p:pic>
      <p:pic>
        <p:nvPicPr>
          <p:cNvPr id="51" name="Picture 50">
            <a:extLst>
              <a:ext uri="{FF2B5EF4-FFF2-40B4-BE49-F238E27FC236}">
                <a16:creationId xmlns:a16="http://schemas.microsoft.com/office/drawing/2014/main" id="{C536BB17-4271-E095-93F1-D274A5F49F95}"/>
              </a:ext>
            </a:extLst>
          </p:cNvPr>
          <p:cNvPicPr>
            <a:picLocks noChangeAspect="1"/>
          </p:cNvPicPr>
          <p:nvPr/>
        </p:nvPicPr>
        <p:blipFill rotWithShape="1">
          <a:blip r:embed="rId12"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295766" y="3612152"/>
            <a:ext cx="1756776" cy="15365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4103053-D4C8-E308-30E3-B7D9839C2691}"/>
              </a:ext>
            </a:extLst>
          </p:cNvPr>
          <p:cNvGrpSpPr/>
          <p:nvPr/>
        </p:nvGrpSpPr>
        <p:grpSpPr>
          <a:xfrm>
            <a:off x="1937738" y="2152054"/>
            <a:ext cx="2839699" cy="2389406"/>
            <a:chOff x="1350298" y="2074238"/>
            <a:chExt cx="2839699" cy="2389406"/>
          </a:xfrm>
        </p:grpSpPr>
        <p:sp>
          <p:nvSpPr>
            <p:cNvPr id="18" name="Rectangle 17">
              <a:extLst>
                <a:ext uri="{FF2B5EF4-FFF2-40B4-BE49-F238E27FC236}">
                  <a16:creationId xmlns:a16="http://schemas.microsoft.com/office/drawing/2014/main" id="{1ADBB330-3B72-8E44-6319-47E01F00A364}"/>
                </a:ext>
              </a:extLst>
            </p:cNvPr>
            <p:cNvSpPr/>
            <p:nvPr/>
          </p:nvSpPr>
          <p:spPr>
            <a:xfrm>
              <a:off x="1350298" y="2074238"/>
              <a:ext cx="2839699" cy="2389406"/>
            </a:xfrm>
            <a:prstGeom prst="rect">
              <a:avLst/>
            </a:prstGeom>
            <a:ln w="4762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sp>
          <p:nvSpPr>
            <p:cNvPr id="21" name="TextBox 20">
              <a:extLst>
                <a:ext uri="{FF2B5EF4-FFF2-40B4-BE49-F238E27FC236}">
                  <a16:creationId xmlns:a16="http://schemas.microsoft.com/office/drawing/2014/main" id="{84CB7B9A-11AB-FDA2-FFDA-EC959D01201C}"/>
                </a:ext>
              </a:extLst>
            </p:cNvPr>
            <p:cNvSpPr txBox="1"/>
            <p:nvPr/>
          </p:nvSpPr>
          <p:spPr>
            <a:xfrm>
              <a:off x="1699817" y="2807841"/>
              <a:ext cx="2140659" cy="1001383"/>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5720" tIns="15240" rIns="45720" bIns="0" numCol="1" spcCol="1270" anchor="b" anchorCtr="0">
              <a:noAutofit/>
            </a:bodyPr>
            <a:lstStyle/>
            <a:p>
              <a:pPr marL="0" lvl="0" indent="0" algn="ctr" defTabSz="1066800">
                <a:lnSpc>
                  <a:spcPct val="100000"/>
                </a:lnSpc>
                <a:spcBef>
                  <a:spcPct val="0"/>
                </a:spcBef>
                <a:spcAft>
                  <a:spcPct val="35000"/>
                </a:spcAft>
                <a:buNone/>
              </a:pPr>
              <a:r>
                <a:rPr lang="en-US" sz="3400" b="1" kern="1200" dirty="0">
                  <a:latin typeface="Arial Black" panose="020B0A04020102020204" pitchFamily="34" charset="0"/>
                </a:rPr>
                <a:t>Property Manager</a:t>
              </a:r>
            </a:p>
          </p:txBody>
        </p:sp>
        <p:sp>
          <p:nvSpPr>
            <p:cNvPr id="24" name="Rectangle 23">
              <a:extLst>
                <a:ext uri="{FF2B5EF4-FFF2-40B4-BE49-F238E27FC236}">
                  <a16:creationId xmlns:a16="http://schemas.microsoft.com/office/drawing/2014/main" id="{2DD11639-E64B-0F66-BC41-F6D3467D8DDC}"/>
                </a:ext>
              </a:extLst>
            </p:cNvPr>
            <p:cNvSpPr/>
            <p:nvPr/>
          </p:nvSpPr>
          <p:spPr>
            <a:xfrm>
              <a:off x="1500698" y="2192729"/>
              <a:ext cx="2544474" cy="2150671"/>
            </a:xfrm>
            <a:prstGeom prst="rect">
              <a:avLst/>
            </a:prstGeom>
            <a:noFill/>
            <a:ln w="31750">
              <a:solidFill>
                <a:schemeClr val="tx2">
                  <a:lumMod val="5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grpSp>
      <p:grpSp>
        <p:nvGrpSpPr>
          <p:cNvPr id="5" name="Group 4">
            <a:extLst>
              <a:ext uri="{FF2B5EF4-FFF2-40B4-BE49-F238E27FC236}">
                <a16:creationId xmlns:a16="http://schemas.microsoft.com/office/drawing/2014/main" id="{8E1B84AD-83A8-0966-A618-653E110443A0}"/>
              </a:ext>
            </a:extLst>
          </p:cNvPr>
          <p:cNvGrpSpPr/>
          <p:nvPr/>
        </p:nvGrpSpPr>
        <p:grpSpPr>
          <a:xfrm>
            <a:off x="7754419" y="3351949"/>
            <a:ext cx="2397594" cy="2138533"/>
            <a:chOff x="9385908" y="2400300"/>
            <a:chExt cx="2397594" cy="2138533"/>
          </a:xfrm>
        </p:grpSpPr>
        <p:sp>
          <p:nvSpPr>
            <p:cNvPr id="25" name="Rectangle 24">
              <a:extLst>
                <a:ext uri="{FF2B5EF4-FFF2-40B4-BE49-F238E27FC236}">
                  <a16:creationId xmlns:a16="http://schemas.microsoft.com/office/drawing/2014/main" id="{D82A62CE-3496-70E0-494D-29D5AB41C51F}"/>
                </a:ext>
              </a:extLst>
            </p:cNvPr>
            <p:cNvSpPr/>
            <p:nvPr/>
          </p:nvSpPr>
          <p:spPr>
            <a:xfrm>
              <a:off x="9385908" y="2400300"/>
              <a:ext cx="2397594" cy="2138533"/>
            </a:xfrm>
            <a:prstGeom prst="rect">
              <a:avLst/>
            </a:prstGeom>
            <a:ln w="4762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sp>
          <p:nvSpPr>
            <p:cNvPr id="27" name="TextBox 26">
              <a:extLst>
                <a:ext uri="{FF2B5EF4-FFF2-40B4-BE49-F238E27FC236}">
                  <a16:creationId xmlns:a16="http://schemas.microsoft.com/office/drawing/2014/main" id="{DC97F8AC-85C7-66EF-137E-8B10389AF023}"/>
                </a:ext>
              </a:extLst>
            </p:cNvPr>
            <p:cNvSpPr txBox="1"/>
            <p:nvPr/>
          </p:nvSpPr>
          <p:spPr>
            <a:xfrm>
              <a:off x="9778555" y="2880799"/>
              <a:ext cx="1610950" cy="1070757"/>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5720" tIns="15240" rIns="45720" bIns="0" numCol="1" spcCol="1270" anchor="b" anchorCtr="0">
              <a:noAutofit/>
            </a:bodyPr>
            <a:lstStyle/>
            <a:p>
              <a:pPr marL="0" lvl="0" indent="0" algn="ctr" defTabSz="1066800">
                <a:lnSpc>
                  <a:spcPct val="100000"/>
                </a:lnSpc>
                <a:spcBef>
                  <a:spcPct val="0"/>
                </a:spcBef>
                <a:spcAft>
                  <a:spcPct val="35000"/>
                </a:spcAft>
                <a:buNone/>
              </a:pPr>
              <a:r>
                <a:rPr lang="en-US" sz="2400" kern="1200" dirty="0">
                  <a:latin typeface="Arial Nova" panose="020B0504020202020204" pitchFamily="34" charset="0"/>
                </a:rPr>
                <a:t>Building Service Contractor</a:t>
              </a:r>
            </a:p>
          </p:txBody>
        </p:sp>
        <p:sp>
          <p:nvSpPr>
            <p:cNvPr id="28" name="Rectangle 27">
              <a:extLst>
                <a:ext uri="{FF2B5EF4-FFF2-40B4-BE49-F238E27FC236}">
                  <a16:creationId xmlns:a16="http://schemas.microsoft.com/office/drawing/2014/main" id="{C2113C86-2A91-2C29-1521-2C0D19DE6DDC}"/>
                </a:ext>
              </a:extLst>
            </p:cNvPr>
            <p:cNvSpPr/>
            <p:nvPr/>
          </p:nvSpPr>
          <p:spPr>
            <a:xfrm>
              <a:off x="9495215" y="2522765"/>
              <a:ext cx="2177631" cy="1893602"/>
            </a:xfrm>
            <a:prstGeom prst="rect">
              <a:avLst/>
            </a:prstGeom>
            <a:noFill/>
            <a:ln w="31750">
              <a:solidFill>
                <a:schemeClr val="tx2">
                  <a:lumMod val="5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grpSp>
      <p:grpSp>
        <p:nvGrpSpPr>
          <p:cNvPr id="36" name="Group 35">
            <a:extLst>
              <a:ext uri="{FF2B5EF4-FFF2-40B4-BE49-F238E27FC236}">
                <a16:creationId xmlns:a16="http://schemas.microsoft.com/office/drawing/2014/main" id="{5EC3A7CB-2E8B-D600-937D-33D02D5926BB}"/>
              </a:ext>
            </a:extLst>
          </p:cNvPr>
          <p:cNvGrpSpPr/>
          <p:nvPr/>
        </p:nvGrpSpPr>
        <p:grpSpPr>
          <a:xfrm>
            <a:off x="6288918" y="1995726"/>
            <a:ext cx="2474027" cy="1066289"/>
            <a:chOff x="3297425" y="2208509"/>
            <a:chExt cx="2474027" cy="1066289"/>
          </a:xfrm>
        </p:grpSpPr>
        <p:sp>
          <p:nvSpPr>
            <p:cNvPr id="30" name="Rectangle 29">
              <a:extLst>
                <a:ext uri="{FF2B5EF4-FFF2-40B4-BE49-F238E27FC236}">
                  <a16:creationId xmlns:a16="http://schemas.microsoft.com/office/drawing/2014/main" id="{A1993790-2412-FCDD-7018-01B68D32FF94}"/>
                </a:ext>
              </a:extLst>
            </p:cNvPr>
            <p:cNvSpPr/>
            <p:nvPr/>
          </p:nvSpPr>
          <p:spPr>
            <a:xfrm>
              <a:off x="3297425" y="2208509"/>
              <a:ext cx="2474027" cy="1066289"/>
            </a:xfrm>
            <a:prstGeom prst="rect">
              <a:avLst/>
            </a:prstGeom>
            <a:ln w="4762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sp>
          <p:nvSpPr>
            <p:cNvPr id="31" name="TextBox 30">
              <a:extLst>
                <a:ext uri="{FF2B5EF4-FFF2-40B4-BE49-F238E27FC236}">
                  <a16:creationId xmlns:a16="http://schemas.microsoft.com/office/drawing/2014/main" id="{DD1C240A-320F-759D-386F-95DA1A339BF0}"/>
                </a:ext>
              </a:extLst>
            </p:cNvPr>
            <p:cNvSpPr txBox="1"/>
            <p:nvPr/>
          </p:nvSpPr>
          <p:spPr>
            <a:xfrm>
              <a:off x="3444782" y="2549667"/>
              <a:ext cx="2188836" cy="367956"/>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5720" tIns="15240" rIns="45720" bIns="0" numCol="1" spcCol="1270" anchor="b" anchorCtr="0">
              <a:noAutofit/>
            </a:bodyPr>
            <a:lstStyle/>
            <a:p>
              <a:pPr marL="0" lvl="0" indent="0" algn="ctr" defTabSz="1066800">
                <a:lnSpc>
                  <a:spcPct val="100000"/>
                </a:lnSpc>
                <a:spcBef>
                  <a:spcPct val="0"/>
                </a:spcBef>
                <a:spcAft>
                  <a:spcPct val="35000"/>
                </a:spcAft>
                <a:buNone/>
              </a:pPr>
              <a:r>
                <a:rPr lang="en-US" sz="2400" kern="1200" dirty="0">
                  <a:latin typeface="Arial Nova" panose="020B0504020202020204" pitchFamily="34" charset="0"/>
                </a:rPr>
                <a:t>Building Owner</a:t>
              </a:r>
            </a:p>
          </p:txBody>
        </p:sp>
        <p:sp>
          <p:nvSpPr>
            <p:cNvPr id="32" name="Rectangle 31">
              <a:extLst>
                <a:ext uri="{FF2B5EF4-FFF2-40B4-BE49-F238E27FC236}">
                  <a16:creationId xmlns:a16="http://schemas.microsoft.com/office/drawing/2014/main" id="{E98AC730-A476-E357-733B-FF5B88E48A79}"/>
                </a:ext>
              </a:extLst>
            </p:cNvPr>
            <p:cNvSpPr/>
            <p:nvPr/>
          </p:nvSpPr>
          <p:spPr>
            <a:xfrm>
              <a:off x="3420691" y="2321590"/>
              <a:ext cx="2237019" cy="821075"/>
            </a:xfrm>
            <a:prstGeom prst="rect">
              <a:avLst/>
            </a:prstGeom>
            <a:noFill/>
            <a:ln w="31750">
              <a:solidFill>
                <a:schemeClr val="tx2">
                  <a:lumMod val="5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grpSp>
      <p:grpSp>
        <p:nvGrpSpPr>
          <p:cNvPr id="46" name="Group 45">
            <a:extLst>
              <a:ext uri="{FF2B5EF4-FFF2-40B4-BE49-F238E27FC236}">
                <a16:creationId xmlns:a16="http://schemas.microsoft.com/office/drawing/2014/main" id="{9CB81CF9-47DE-675B-BCFD-1A6F11EE2244}"/>
              </a:ext>
            </a:extLst>
          </p:cNvPr>
          <p:cNvGrpSpPr/>
          <p:nvPr/>
        </p:nvGrpSpPr>
        <p:grpSpPr>
          <a:xfrm>
            <a:off x="8005158" y="5694402"/>
            <a:ext cx="1550640" cy="817932"/>
            <a:chOff x="9376383" y="4362972"/>
            <a:chExt cx="1550640" cy="817932"/>
          </a:xfrm>
        </p:grpSpPr>
        <p:sp>
          <p:nvSpPr>
            <p:cNvPr id="33" name="Rectangle 32">
              <a:extLst>
                <a:ext uri="{FF2B5EF4-FFF2-40B4-BE49-F238E27FC236}">
                  <a16:creationId xmlns:a16="http://schemas.microsoft.com/office/drawing/2014/main" id="{37AF5AD6-6D9A-EE06-A8D5-8D74FE5BA907}"/>
                </a:ext>
              </a:extLst>
            </p:cNvPr>
            <p:cNvSpPr/>
            <p:nvPr/>
          </p:nvSpPr>
          <p:spPr>
            <a:xfrm>
              <a:off x="9376383" y="4362972"/>
              <a:ext cx="1550640" cy="817932"/>
            </a:xfrm>
            <a:prstGeom prst="rect">
              <a:avLst/>
            </a:prstGeom>
            <a:ln w="4762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sp>
          <p:nvSpPr>
            <p:cNvPr id="34" name="TextBox 33">
              <a:extLst>
                <a:ext uri="{FF2B5EF4-FFF2-40B4-BE49-F238E27FC236}">
                  <a16:creationId xmlns:a16="http://schemas.microsoft.com/office/drawing/2014/main" id="{C5E0418C-B4C5-29AE-B627-0D9A0C8F3CD4}"/>
                </a:ext>
              </a:extLst>
            </p:cNvPr>
            <p:cNvSpPr txBox="1"/>
            <p:nvPr/>
          </p:nvSpPr>
          <p:spPr>
            <a:xfrm>
              <a:off x="9544049" y="4585256"/>
              <a:ext cx="1200623" cy="367956"/>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5720" tIns="15240" rIns="45720" bIns="0" numCol="1" spcCol="1270" anchor="b" anchorCtr="0">
              <a:noAutofit/>
            </a:bodyPr>
            <a:lstStyle/>
            <a:p>
              <a:pPr marL="0" lvl="0" indent="0" algn="ctr" defTabSz="1066800">
                <a:lnSpc>
                  <a:spcPct val="100000"/>
                </a:lnSpc>
                <a:spcBef>
                  <a:spcPct val="0"/>
                </a:spcBef>
                <a:spcAft>
                  <a:spcPct val="35000"/>
                </a:spcAft>
                <a:buNone/>
              </a:pPr>
              <a:r>
                <a:rPr lang="en-US" sz="2400" kern="1200" dirty="0">
                  <a:latin typeface="Arial Nova" panose="020B0504020202020204" pitchFamily="34" charset="0"/>
                </a:rPr>
                <a:t>Tenants</a:t>
              </a:r>
            </a:p>
          </p:txBody>
        </p:sp>
        <p:sp>
          <p:nvSpPr>
            <p:cNvPr id="35" name="Rectangle 34">
              <a:extLst>
                <a:ext uri="{FF2B5EF4-FFF2-40B4-BE49-F238E27FC236}">
                  <a16:creationId xmlns:a16="http://schemas.microsoft.com/office/drawing/2014/main" id="{E3EC9F49-6F03-DA8C-1425-D8794290FAE0}"/>
                </a:ext>
              </a:extLst>
            </p:cNvPr>
            <p:cNvSpPr/>
            <p:nvPr/>
          </p:nvSpPr>
          <p:spPr>
            <a:xfrm>
              <a:off x="9485690" y="4465841"/>
              <a:ext cx="1312975" cy="606785"/>
            </a:xfrm>
            <a:prstGeom prst="rect">
              <a:avLst/>
            </a:prstGeom>
            <a:noFill/>
            <a:ln w="31750">
              <a:solidFill>
                <a:schemeClr val="tx2">
                  <a:lumMod val="5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grpSp>
      <p:grpSp>
        <p:nvGrpSpPr>
          <p:cNvPr id="44" name="Group 43">
            <a:extLst>
              <a:ext uri="{FF2B5EF4-FFF2-40B4-BE49-F238E27FC236}">
                <a16:creationId xmlns:a16="http://schemas.microsoft.com/office/drawing/2014/main" id="{7644730B-43B4-0838-6377-A996F88F1EEB}"/>
              </a:ext>
            </a:extLst>
          </p:cNvPr>
          <p:cNvGrpSpPr/>
          <p:nvPr/>
        </p:nvGrpSpPr>
        <p:grpSpPr>
          <a:xfrm>
            <a:off x="2829597" y="4796099"/>
            <a:ext cx="1725676" cy="1571627"/>
            <a:chOff x="9600622" y="3034037"/>
            <a:chExt cx="1725676" cy="1571627"/>
          </a:xfrm>
        </p:grpSpPr>
        <p:sp>
          <p:nvSpPr>
            <p:cNvPr id="37" name="Rectangle 36">
              <a:extLst>
                <a:ext uri="{FF2B5EF4-FFF2-40B4-BE49-F238E27FC236}">
                  <a16:creationId xmlns:a16="http://schemas.microsoft.com/office/drawing/2014/main" id="{B662F0DB-7E13-C4C4-3B5E-39A43FAD2CF2}"/>
                </a:ext>
              </a:extLst>
            </p:cNvPr>
            <p:cNvSpPr/>
            <p:nvPr/>
          </p:nvSpPr>
          <p:spPr>
            <a:xfrm>
              <a:off x="9600622" y="3034037"/>
              <a:ext cx="1725676" cy="1571627"/>
            </a:xfrm>
            <a:prstGeom prst="rect">
              <a:avLst/>
            </a:prstGeom>
            <a:ln w="4762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sp>
          <p:nvSpPr>
            <p:cNvPr id="38" name="TextBox 37">
              <a:extLst>
                <a:ext uri="{FF2B5EF4-FFF2-40B4-BE49-F238E27FC236}">
                  <a16:creationId xmlns:a16="http://schemas.microsoft.com/office/drawing/2014/main" id="{50D3BE19-6E0F-8D67-0E62-FFA3231B6E91}"/>
                </a:ext>
              </a:extLst>
            </p:cNvPr>
            <p:cNvSpPr txBox="1"/>
            <p:nvPr/>
          </p:nvSpPr>
          <p:spPr>
            <a:xfrm>
              <a:off x="9746658" y="3486594"/>
              <a:ext cx="1433603" cy="712286"/>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5720" tIns="15240" rIns="45720" bIns="0" numCol="1" spcCol="1270" anchor="b" anchorCtr="0">
              <a:noAutofit/>
            </a:bodyPr>
            <a:lstStyle/>
            <a:p>
              <a:pPr marL="0" lvl="0" indent="0" algn="ctr" defTabSz="1066800">
                <a:lnSpc>
                  <a:spcPct val="100000"/>
                </a:lnSpc>
                <a:spcBef>
                  <a:spcPct val="0"/>
                </a:spcBef>
                <a:spcAft>
                  <a:spcPct val="35000"/>
                </a:spcAft>
                <a:buNone/>
              </a:pPr>
              <a:r>
                <a:rPr lang="en-US" sz="2400" kern="1200" dirty="0">
                  <a:latin typeface="Arial Nova" panose="020B0504020202020204" pitchFamily="34" charset="0"/>
                </a:rPr>
                <a:t>Building Engineer</a:t>
              </a:r>
            </a:p>
          </p:txBody>
        </p:sp>
        <p:sp>
          <p:nvSpPr>
            <p:cNvPr id="39" name="Rectangle 38">
              <a:extLst>
                <a:ext uri="{FF2B5EF4-FFF2-40B4-BE49-F238E27FC236}">
                  <a16:creationId xmlns:a16="http://schemas.microsoft.com/office/drawing/2014/main" id="{5371DC18-F58A-68BB-B027-902104810AD1}"/>
                </a:ext>
              </a:extLst>
            </p:cNvPr>
            <p:cNvSpPr/>
            <p:nvPr/>
          </p:nvSpPr>
          <p:spPr>
            <a:xfrm>
              <a:off x="9726399" y="3135318"/>
              <a:ext cx="1474122" cy="1369063"/>
            </a:xfrm>
            <a:prstGeom prst="rect">
              <a:avLst/>
            </a:prstGeom>
            <a:noFill/>
            <a:ln w="31750">
              <a:solidFill>
                <a:schemeClr val="tx2">
                  <a:lumMod val="5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grpSp>
      <p:sp>
        <p:nvSpPr>
          <p:cNvPr id="50" name="Rectangle 49">
            <a:extLst>
              <a:ext uri="{FF2B5EF4-FFF2-40B4-BE49-F238E27FC236}">
                <a16:creationId xmlns:a16="http://schemas.microsoft.com/office/drawing/2014/main" id="{45A11E77-9256-E3B3-5904-F1E23FC51DEC}"/>
              </a:ext>
            </a:extLst>
          </p:cNvPr>
          <p:cNvSpPr/>
          <p:nvPr/>
        </p:nvSpPr>
        <p:spPr>
          <a:xfrm>
            <a:off x="4915952" y="3351949"/>
            <a:ext cx="2520008" cy="2849149"/>
          </a:xfrm>
          <a:prstGeom prst="rect">
            <a:avLst/>
          </a:prstGeom>
          <a:solidFill>
            <a:schemeClr val="bg1"/>
          </a:solidFill>
          <a:ln w="38100">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93E223AB-887B-4D44-B832-B3C56C08DB8E}"/>
              </a:ext>
            </a:extLst>
          </p:cNvPr>
          <p:cNvSpPr txBox="1"/>
          <p:nvPr/>
        </p:nvSpPr>
        <p:spPr>
          <a:xfrm>
            <a:off x="5329357" y="5545953"/>
            <a:ext cx="1897855" cy="747897"/>
          </a:xfrm>
          <a:prstGeom prst="rect">
            <a:avLst/>
          </a:prstGeom>
          <a:noFill/>
        </p:spPr>
        <p:txBody>
          <a:bodyPr wrap="square" lIns="0" tIns="0" rIns="0" bIns="0" rtlCol="0">
            <a:spAutoFit/>
          </a:bodyPr>
          <a:lstStyle/>
          <a:p>
            <a:pPr algn="ctr">
              <a:lnSpc>
                <a:spcPct val="80000"/>
              </a:lnSpc>
            </a:pPr>
            <a:r>
              <a:rPr lang="en-US" sz="3000" b="1" dirty="0">
                <a:solidFill>
                  <a:srgbClr val="648DC6"/>
                </a:solidFill>
                <a:latin typeface="Calibri" panose="020F0502020204030204" pitchFamily="34" charset="0"/>
                <a:cs typeface="Calibri" panose="020F0502020204030204" pitchFamily="34" charset="0"/>
              </a:rPr>
              <a:t>Commercial</a:t>
            </a:r>
          </a:p>
          <a:p>
            <a:pPr algn="ctr">
              <a:lnSpc>
                <a:spcPct val="80000"/>
              </a:lnSpc>
            </a:pPr>
            <a:r>
              <a:rPr lang="en-US" sz="3000" b="1" dirty="0">
                <a:solidFill>
                  <a:srgbClr val="648DC6"/>
                </a:solidFill>
                <a:latin typeface="Calibri" panose="020F0502020204030204" pitchFamily="34" charset="0"/>
                <a:cs typeface="Calibri" panose="020F0502020204030204" pitchFamily="34" charset="0"/>
              </a:rPr>
              <a:t>Real Estate</a:t>
            </a:r>
          </a:p>
        </p:txBody>
      </p:sp>
      <p:sp>
        <p:nvSpPr>
          <p:cNvPr id="3" name="TextBox 7">
            <a:extLst>
              <a:ext uri="{FF2B5EF4-FFF2-40B4-BE49-F238E27FC236}">
                <a16:creationId xmlns:a16="http://schemas.microsoft.com/office/drawing/2014/main" id="{1BF2AE3C-4F3A-FFFD-894C-691DFCB0AC95}"/>
              </a:ext>
            </a:extLst>
          </p:cNvPr>
          <p:cNvSpPr txBox="1"/>
          <p:nvPr/>
        </p:nvSpPr>
        <p:spPr>
          <a:xfrm>
            <a:off x="313070" y="345666"/>
            <a:ext cx="11565860" cy="666849"/>
          </a:xfrm>
          <a:prstGeom prst="rect">
            <a:avLst/>
          </a:prstGeom>
        </p:spPr>
        <p:txBody>
          <a:bodyPr wrap="square" lIns="0" tIns="0" rIns="0" bIns="0" rtlCol="0" anchor="t">
            <a:spAutoFit/>
          </a:bodyPr>
          <a:lstStyle/>
          <a:p>
            <a:pPr defTabSz="609630">
              <a:lnSpc>
                <a:spcPts val="5200"/>
              </a:lnSpc>
              <a:spcBef>
                <a:spcPct val="0"/>
              </a:spcBef>
              <a:buClrTx/>
            </a:pPr>
            <a:r>
              <a:rPr lang="en-US" sz="4800" kern="1200" spc="-43" dirty="0">
                <a:solidFill>
                  <a:srgbClr val="FFFFFF"/>
                </a:solidFill>
                <a:latin typeface="Fira Sans Medium"/>
                <a:ea typeface="+mn-ea"/>
              </a:rPr>
              <a:t>Opportunities: Understanding Key Players</a:t>
            </a:r>
          </a:p>
        </p:txBody>
      </p:sp>
      <p:grpSp>
        <p:nvGrpSpPr>
          <p:cNvPr id="10" name="Group 9">
            <a:extLst>
              <a:ext uri="{FF2B5EF4-FFF2-40B4-BE49-F238E27FC236}">
                <a16:creationId xmlns:a16="http://schemas.microsoft.com/office/drawing/2014/main" id="{A540D0E7-5F32-351F-E8D2-F1CD65613AF3}"/>
              </a:ext>
            </a:extLst>
          </p:cNvPr>
          <p:cNvGrpSpPr/>
          <p:nvPr/>
        </p:nvGrpSpPr>
        <p:grpSpPr>
          <a:xfrm>
            <a:off x="5018282" y="3241083"/>
            <a:ext cx="2474026" cy="2242077"/>
            <a:chOff x="5035355" y="3179223"/>
            <a:chExt cx="2474026" cy="2242077"/>
          </a:xfrm>
        </p:grpSpPr>
        <p:sp>
          <p:nvSpPr>
            <p:cNvPr id="8" name="Freeform 9">
              <a:extLst>
                <a:ext uri="{FF2B5EF4-FFF2-40B4-BE49-F238E27FC236}">
                  <a16:creationId xmlns:a16="http://schemas.microsoft.com/office/drawing/2014/main" id="{01A70751-3D38-07FC-27E3-312762A62639}"/>
                </a:ext>
              </a:extLst>
            </p:cNvPr>
            <p:cNvSpPr/>
            <p:nvPr/>
          </p:nvSpPr>
          <p:spPr>
            <a:xfrm rot="10800000">
              <a:off x="5035355" y="3179223"/>
              <a:ext cx="2474026" cy="2242077"/>
            </a:xfrm>
            <a:prstGeom prst="rect">
              <a:avLst/>
            </a:prstGeom>
            <a:solidFill>
              <a:srgbClr val="648DC6"/>
            </a:solidFill>
          </p:spPr>
          <p:txBody>
            <a:bodyPr/>
            <a:lstStyle/>
            <a:p>
              <a:pPr defTabSz="609630">
                <a:buClrTx/>
              </a:pPr>
              <a:endParaRPr lang="en-US" sz="1200" kern="1200" dirty="0">
                <a:solidFill>
                  <a:prstClr val="black"/>
                </a:solidFill>
                <a:latin typeface="Calibri"/>
                <a:ea typeface="+mn-ea"/>
                <a:cs typeface="+mn-cs"/>
              </a:endParaRPr>
            </a:p>
          </p:txBody>
        </p:sp>
        <p:pic>
          <p:nvPicPr>
            <p:cNvPr id="9" name="Picture 8">
              <a:extLst>
                <a:ext uri="{FF2B5EF4-FFF2-40B4-BE49-F238E27FC236}">
                  <a16:creationId xmlns:a16="http://schemas.microsoft.com/office/drawing/2014/main" id="{307A1AE5-DE54-BBF9-53F1-01AFF64B2BE2}"/>
                </a:ext>
              </a:extLst>
            </p:cNvPr>
            <p:cNvPicPr>
              <a:picLocks noChangeAspect="1"/>
            </p:cNvPicPr>
            <p:nvPr/>
          </p:nvPicPr>
          <p:blipFill rotWithShape="1">
            <a:blip r:embed="rId3"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5353418" y="3436339"/>
              <a:ext cx="1870997" cy="1751026"/>
            </a:xfrm>
            <a:prstGeom prst="rect">
              <a:avLst/>
            </a:prstGeom>
          </p:spPr>
        </p:pic>
      </p:grpSp>
    </p:spTree>
    <p:extLst>
      <p:ext uri="{BB962C8B-B14F-4D97-AF65-F5344CB8AC3E}">
        <p14:creationId xmlns:p14="http://schemas.microsoft.com/office/powerpoint/2010/main" val="6262136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762096" y="1435991"/>
            <a:ext cx="4874865" cy="1661993"/>
          </a:xfrm>
          <a:prstGeom prst="rect">
            <a:avLst/>
          </a:prstGeom>
        </p:spPr>
        <p:txBody>
          <a:bodyPr wrap="square" lIns="0" tIns="0" rIns="0" bIns="0" rtlCol="0" anchor="t">
            <a:spAutoFit/>
          </a:bodyPr>
          <a:lstStyle/>
          <a:p>
            <a:pPr defTabSz="609630">
              <a:spcBef>
                <a:spcPct val="0"/>
              </a:spcBef>
              <a:buClrTx/>
            </a:pPr>
            <a:r>
              <a:rPr lang="en-US" sz="5400" kern="1200" spc="-28" dirty="0">
                <a:solidFill>
                  <a:srgbClr val="1836B2"/>
                </a:solidFill>
                <a:latin typeface="Fira Sans Medium" panose="020B0603050000020004" pitchFamily="34" charset="0"/>
                <a:ea typeface="+mn-ea"/>
                <a:cs typeface="+mn-cs"/>
              </a:rPr>
              <a:t>Who are your opportunities?</a:t>
            </a:r>
          </a:p>
        </p:txBody>
      </p:sp>
      <p:sp>
        <p:nvSpPr>
          <p:cNvPr id="8" name="TextBox 8"/>
          <p:cNvSpPr txBox="1"/>
          <p:nvPr/>
        </p:nvSpPr>
        <p:spPr>
          <a:xfrm>
            <a:off x="6762096" y="3760017"/>
            <a:ext cx="4976248" cy="1292662"/>
          </a:xfrm>
          <a:prstGeom prst="rect">
            <a:avLst/>
          </a:prstGeom>
        </p:spPr>
        <p:txBody>
          <a:bodyPr wrap="square" lIns="0" tIns="0" rIns="0" bIns="0" rtlCol="0" anchor="t">
            <a:spAutoFit/>
          </a:bodyPr>
          <a:lstStyle/>
          <a:p>
            <a:pPr marL="339725" indent="-222250" defTabSz="609630">
              <a:buClrTx/>
              <a:buFont typeface="Arial" panose="020B0604020202020204" pitchFamily="34" charset="0"/>
              <a:buChar char="•"/>
            </a:pPr>
            <a:r>
              <a:rPr lang="en-US" sz="2800" kern="1200" spc="37" dirty="0">
                <a:latin typeface="Fira Sans Light"/>
                <a:ea typeface="+mn-ea"/>
                <a:cs typeface="+mn-cs"/>
              </a:rPr>
              <a:t>Target list for demos?</a:t>
            </a:r>
          </a:p>
          <a:p>
            <a:pPr marL="339725" indent="-222250" defTabSz="609630">
              <a:buClrTx/>
              <a:buFont typeface="Arial" panose="020B0604020202020204" pitchFamily="34" charset="0"/>
              <a:buChar char="•"/>
            </a:pPr>
            <a:r>
              <a:rPr lang="en-US" sz="2800" kern="1200" spc="37" dirty="0">
                <a:latin typeface="Fira Sans Light"/>
                <a:ea typeface="+mn-ea"/>
                <a:cs typeface="+mn-cs"/>
              </a:rPr>
              <a:t>Building Service Contractor targets?</a:t>
            </a:r>
          </a:p>
        </p:txBody>
      </p:sp>
      <p:sp>
        <p:nvSpPr>
          <p:cNvPr id="10" name="AutoShape 10"/>
          <p:cNvSpPr/>
          <p:nvPr/>
        </p:nvSpPr>
        <p:spPr>
          <a:xfrm rot="-10800000">
            <a:off x="6889892" y="3429000"/>
            <a:ext cx="4555677" cy="16148"/>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dirty="0">
              <a:solidFill>
                <a:prstClr val="black"/>
              </a:solidFill>
              <a:latin typeface="Calibri"/>
              <a:ea typeface="+mn-ea"/>
              <a:cs typeface="+mn-cs"/>
            </a:endParaRPr>
          </a:p>
        </p:txBody>
      </p:sp>
      <p:grpSp>
        <p:nvGrpSpPr>
          <p:cNvPr id="15" name="Group 14">
            <a:extLst>
              <a:ext uri="{FF2B5EF4-FFF2-40B4-BE49-F238E27FC236}">
                <a16:creationId xmlns:a16="http://schemas.microsoft.com/office/drawing/2014/main" id="{BC81EC83-367F-9F18-7C18-CBF51FDA4597}"/>
              </a:ext>
            </a:extLst>
          </p:cNvPr>
          <p:cNvGrpSpPr/>
          <p:nvPr/>
        </p:nvGrpSpPr>
        <p:grpSpPr>
          <a:xfrm>
            <a:off x="-341775" y="1057939"/>
            <a:ext cx="6731942" cy="4742120"/>
            <a:chOff x="-182286" y="1041992"/>
            <a:chExt cx="6731942" cy="4742120"/>
          </a:xfrm>
        </p:grpSpPr>
        <p:sp>
          <p:nvSpPr>
            <p:cNvPr id="14" name="Hexagon 13">
              <a:extLst>
                <a:ext uri="{FF2B5EF4-FFF2-40B4-BE49-F238E27FC236}">
                  <a16:creationId xmlns:a16="http://schemas.microsoft.com/office/drawing/2014/main" id="{588C7940-BE4A-8707-F969-B8204D8FC519}"/>
                </a:ext>
              </a:extLst>
            </p:cNvPr>
            <p:cNvSpPr>
              <a:spLocks/>
            </p:cNvSpPr>
            <p:nvPr/>
          </p:nvSpPr>
          <p:spPr>
            <a:xfrm>
              <a:off x="-182286" y="1041992"/>
              <a:ext cx="6731942" cy="4742120"/>
            </a:xfrm>
            <a:prstGeom prst="hexagon">
              <a:avLst>
                <a:gd name="adj" fmla="val 28393"/>
                <a:gd name="vf" fmla="val 115470"/>
              </a:avLst>
            </a:prstGeom>
            <a:solidFill>
              <a:srgbClr val="86C7ED"/>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a:extLst>
                <a:ext uri="{FF2B5EF4-FFF2-40B4-BE49-F238E27FC236}">
                  <a16:creationId xmlns:a16="http://schemas.microsoft.com/office/drawing/2014/main" id="{84781D81-6F8F-900B-1250-C8B77912CA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tretch/>
          </p:blipFill>
          <p:spPr bwMode="auto">
            <a:xfrm>
              <a:off x="244308" y="1459716"/>
              <a:ext cx="5851692" cy="3954714"/>
            </a:xfrm>
            <a:prstGeom prst="hexagon">
              <a:avLst>
                <a:gd name="adj" fmla="val 27595"/>
                <a:gd name="vf" fmla="val 115470"/>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04755" y="874818"/>
            <a:ext cx="9382491" cy="769441"/>
          </a:xfrm>
          <a:prstGeom prst="rect">
            <a:avLst/>
          </a:prstGeom>
        </p:spPr>
        <p:txBody>
          <a:bodyPr lIns="0" tIns="0" rIns="0" bIns="0" rtlCol="0" anchor="t">
            <a:spAutoFit/>
          </a:bodyPr>
          <a:lstStyle/>
          <a:p>
            <a:pPr algn="ctr" defTabSz="609630">
              <a:lnSpc>
                <a:spcPts val="6000"/>
              </a:lnSpc>
              <a:spcBef>
                <a:spcPct val="0"/>
              </a:spcBef>
              <a:buClrTx/>
            </a:pPr>
            <a:r>
              <a:rPr lang="en-US" sz="5400" kern="1200" spc="-50" dirty="0">
                <a:solidFill>
                  <a:srgbClr val="1836B2"/>
                </a:solidFill>
                <a:latin typeface="Fira Sans Medium"/>
                <a:ea typeface="+mn-ea"/>
                <a:cs typeface="+mn-cs"/>
              </a:rPr>
              <a:t>End User Trial</a:t>
            </a:r>
          </a:p>
        </p:txBody>
      </p:sp>
      <p:sp>
        <p:nvSpPr>
          <p:cNvPr id="3" name="TextBox 3"/>
          <p:cNvSpPr txBox="1"/>
          <p:nvPr/>
        </p:nvSpPr>
        <p:spPr>
          <a:xfrm>
            <a:off x="1232066" y="4063992"/>
            <a:ext cx="2467972" cy="1538883"/>
          </a:xfrm>
          <a:prstGeom prst="rect">
            <a:avLst/>
          </a:prstGeom>
        </p:spPr>
        <p:txBody>
          <a:bodyPr wrap="square" lIns="0" tIns="0" rIns="0" bIns="0" rtlCol="0" anchor="t">
            <a:spAutoFit/>
          </a:bodyPr>
          <a:lstStyle/>
          <a:p>
            <a:pPr algn="ctr" defTabSz="609630">
              <a:lnSpc>
                <a:spcPts val="2426"/>
              </a:lnSpc>
              <a:buClrTx/>
            </a:pPr>
            <a:r>
              <a:rPr lang="en-US" sz="2000" kern="1200" spc="37" dirty="0">
                <a:latin typeface="Fira Sans Light"/>
                <a:ea typeface="+mn-ea"/>
                <a:cs typeface="+mn-cs"/>
              </a:rPr>
              <a:t>Day risk-free trial for facility to decide to keep dispenser (pay invoice) or return (no cost)</a:t>
            </a:r>
          </a:p>
        </p:txBody>
      </p:sp>
      <p:sp>
        <p:nvSpPr>
          <p:cNvPr id="4" name="TextBox 4"/>
          <p:cNvSpPr txBox="1"/>
          <p:nvPr/>
        </p:nvSpPr>
        <p:spPr>
          <a:xfrm>
            <a:off x="4872398" y="4060821"/>
            <a:ext cx="2552188" cy="615553"/>
          </a:xfrm>
          <a:prstGeom prst="rect">
            <a:avLst/>
          </a:prstGeom>
        </p:spPr>
        <p:txBody>
          <a:bodyPr wrap="square" lIns="0" tIns="0" rIns="0" bIns="0" rtlCol="0" anchor="t">
            <a:spAutoFit/>
          </a:bodyPr>
          <a:lstStyle/>
          <a:p>
            <a:pPr algn="ctr" defTabSz="609630">
              <a:lnSpc>
                <a:spcPts val="2426"/>
              </a:lnSpc>
              <a:spcBef>
                <a:spcPct val="0"/>
              </a:spcBef>
              <a:buClrTx/>
            </a:pPr>
            <a:r>
              <a:rPr lang="en-US" sz="2000" kern="1200" spc="37" dirty="0">
                <a:latin typeface="Fira Sans Light"/>
                <a:ea typeface="+mn-ea"/>
                <a:cs typeface="+mn-cs"/>
              </a:rPr>
              <a:t>Dispensers per facility maximum</a:t>
            </a:r>
          </a:p>
        </p:txBody>
      </p:sp>
      <p:sp>
        <p:nvSpPr>
          <p:cNvPr id="5" name="TextBox 5"/>
          <p:cNvSpPr txBox="1"/>
          <p:nvPr/>
        </p:nvSpPr>
        <p:spPr>
          <a:xfrm>
            <a:off x="8546706" y="4060821"/>
            <a:ext cx="2467972" cy="923330"/>
          </a:xfrm>
          <a:prstGeom prst="rect">
            <a:avLst/>
          </a:prstGeom>
        </p:spPr>
        <p:txBody>
          <a:bodyPr lIns="0" tIns="0" rIns="0" bIns="0" rtlCol="0" anchor="t">
            <a:spAutoFit/>
          </a:bodyPr>
          <a:lstStyle/>
          <a:p>
            <a:pPr algn="ctr" defTabSz="609630">
              <a:lnSpc>
                <a:spcPts val="2426"/>
              </a:lnSpc>
              <a:spcBef>
                <a:spcPct val="0"/>
              </a:spcBef>
              <a:buClrTx/>
            </a:pPr>
            <a:r>
              <a:rPr lang="en-US" sz="2000" kern="1200" spc="37" dirty="0">
                <a:latin typeface="Fira Sans Light"/>
                <a:ea typeface="+mn-ea"/>
                <a:cs typeface="+mn-cs"/>
              </a:rPr>
              <a:t>Refill bag per dispenser provided at no charge</a:t>
            </a:r>
          </a:p>
        </p:txBody>
      </p:sp>
      <p:grpSp>
        <p:nvGrpSpPr>
          <p:cNvPr id="6" name="Group 6"/>
          <p:cNvGrpSpPr/>
          <p:nvPr/>
        </p:nvGrpSpPr>
        <p:grpSpPr>
          <a:xfrm>
            <a:off x="1704067" y="2379162"/>
            <a:ext cx="1536192" cy="1280160"/>
            <a:chOff x="-1076466" y="-773486"/>
            <a:chExt cx="3072384" cy="2560320"/>
          </a:xfrm>
        </p:grpSpPr>
        <p:grpSp>
          <p:nvGrpSpPr>
            <p:cNvPr id="7" name="Group 7"/>
            <p:cNvGrpSpPr/>
            <p:nvPr/>
          </p:nvGrpSpPr>
          <p:grpSpPr>
            <a:xfrm rot="-10800000">
              <a:off x="-1076466" y="-773486"/>
              <a:ext cx="3072384" cy="2560320"/>
              <a:chOff x="-1321964" y="-1364294"/>
              <a:chExt cx="11582941" cy="9652451"/>
            </a:xfrm>
          </p:grpSpPr>
          <p:sp>
            <p:nvSpPr>
              <p:cNvPr id="8" name="Freeform 8"/>
              <p:cNvSpPr>
                <a:spLocks noChangeAspect="1"/>
              </p:cNvSpPr>
              <p:nvPr/>
            </p:nvSpPr>
            <p:spPr>
              <a:xfrm>
                <a:off x="-1321964" y="-1364294"/>
                <a:ext cx="11582941" cy="9652451"/>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256FDB"/>
              </a:solidFill>
            </p:spPr>
            <p:txBody>
              <a:bodyPr/>
              <a:lstStyle/>
              <a:p>
                <a:pPr defTabSz="609630">
                  <a:buClrTx/>
                </a:pPr>
                <a:endParaRPr lang="en-US" sz="1200" kern="1200">
                  <a:solidFill>
                    <a:prstClr val="black"/>
                  </a:solidFill>
                  <a:latin typeface="Calibri"/>
                  <a:ea typeface="+mn-ea"/>
                  <a:cs typeface="+mn-cs"/>
                </a:endParaRPr>
              </a:p>
            </p:txBody>
          </p:sp>
        </p:grpSp>
        <p:sp>
          <p:nvSpPr>
            <p:cNvPr id="9" name="TextBox 9"/>
            <p:cNvSpPr txBox="1"/>
            <p:nvPr/>
          </p:nvSpPr>
          <p:spPr>
            <a:xfrm>
              <a:off x="-122564" y="97138"/>
              <a:ext cx="1131128" cy="983602"/>
            </a:xfrm>
            <a:prstGeom prst="rect">
              <a:avLst/>
            </a:prstGeom>
          </p:spPr>
          <p:txBody>
            <a:bodyPr wrap="square" lIns="0" tIns="0" rIns="0" bIns="0" rtlCol="0" anchor="t">
              <a:spAutoFit/>
            </a:bodyPr>
            <a:lstStyle/>
            <a:p>
              <a:pPr algn="ctr" defTabSz="609630">
                <a:lnSpc>
                  <a:spcPts val="3733"/>
                </a:lnSpc>
                <a:spcBef>
                  <a:spcPct val="0"/>
                </a:spcBef>
                <a:buClrTx/>
              </a:pPr>
              <a:r>
                <a:rPr lang="en-US" sz="4000" kern="1200" spc="-53" dirty="0">
                  <a:solidFill>
                    <a:srgbClr val="FFFFFF"/>
                  </a:solidFill>
                  <a:latin typeface="Fira Sans Medium"/>
                  <a:ea typeface="+mn-ea"/>
                  <a:cs typeface="+mn-cs"/>
                </a:rPr>
                <a:t>60</a:t>
              </a:r>
            </a:p>
          </p:txBody>
        </p:sp>
      </p:grpSp>
      <p:grpSp>
        <p:nvGrpSpPr>
          <p:cNvPr id="19" name="Group 19"/>
          <p:cNvGrpSpPr/>
          <p:nvPr/>
        </p:nvGrpSpPr>
        <p:grpSpPr>
          <a:xfrm rot="5400000">
            <a:off x="6562930" y="788278"/>
            <a:ext cx="875318" cy="11706663"/>
            <a:chOff x="0" y="0"/>
            <a:chExt cx="3130550" cy="41868551"/>
          </a:xfrm>
        </p:grpSpPr>
        <p:sp>
          <p:nvSpPr>
            <p:cNvPr id="20" name="Freeform 20"/>
            <p:cNvSpPr/>
            <p:nvPr/>
          </p:nvSpPr>
          <p:spPr>
            <a:xfrm>
              <a:off x="0" y="0"/>
              <a:ext cx="3130550" cy="41868551"/>
            </a:xfrm>
            <a:custGeom>
              <a:avLst/>
              <a:gdLst/>
              <a:ahLst/>
              <a:cxnLst/>
              <a:rect l="l" t="t" r="r" b="b"/>
              <a:pathLst>
                <a:path w="3130550" h="41868551">
                  <a:moveTo>
                    <a:pt x="0" y="1123950"/>
                  </a:moveTo>
                  <a:lnTo>
                    <a:pt x="0" y="41868551"/>
                  </a:lnTo>
                  <a:lnTo>
                    <a:pt x="3130550" y="41868551"/>
                  </a:lnTo>
                  <a:lnTo>
                    <a:pt x="3130550" y="0"/>
                  </a:lnTo>
                  <a:close/>
                </a:path>
              </a:pathLst>
            </a:custGeom>
            <a:solidFill>
              <a:srgbClr val="1836B2"/>
            </a:solidFill>
          </p:spPr>
          <p:txBody>
            <a:bodyPr/>
            <a:lstStyle/>
            <a:p>
              <a:pPr defTabSz="609630">
                <a:buClrTx/>
              </a:pPr>
              <a:endParaRPr lang="en-US" sz="1200" kern="1200">
                <a:solidFill>
                  <a:prstClr val="black"/>
                </a:solidFill>
                <a:latin typeface="Calibri"/>
                <a:ea typeface="+mn-ea"/>
                <a:cs typeface="+mn-cs"/>
              </a:endParaRPr>
            </a:p>
          </p:txBody>
        </p:sp>
      </p:grpSp>
      <p:sp>
        <p:nvSpPr>
          <p:cNvPr id="22" name="AutoShape 22"/>
          <p:cNvSpPr/>
          <p:nvPr/>
        </p:nvSpPr>
        <p:spPr>
          <a:xfrm rot="-10800000">
            <a:off x="3390486" y="3011730"/>
            <a:ext cx="1652011" cy="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a:solidFill>
                <a:prstClr val="black"/>
              </a:solidFill>
              <a:latin typeface="Calibri"/>
              <a:ea typeface="+mn-ea"/>
              <a:cs typeface="+mn-cs"/>
            </a:endParaRPr>
          </a:p>
        </p:txBody>
      </p:sp>
      <p:sp>
        <p:nvSpPr>
          <p:cNvPr id="23" name="AutoShape 23"/>
          <p:cNvSpPr/>
          <p:nvPr/>
        </p:nvSpPr>
        <p:spPr>
          <a:xfrm rot="-10800000">
            <a:off x="7058078" y="3011729"/>
            <a:ext cx="1652011" cy="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a:solidFill>
                <a:prstClr val="black"/>
              </a:solidFill>
              <a:latin typeface="Calibri"/>
              <a:ea typeface="+mn-ea"/>
              <a:cs typeface="+mn-cs"/>
            </a:endParaRPr>
          </a:p>
        </p:txBody>
      </p:sp>
      <p:sp>
        <p:nvSpPr>
          <p:cNvPr id="10" name="Freeform 8">
            <a:extLst>
              <a:ext uri="{FF2B5EF4-FFF2-40B4-BE49-F238E27FC236}">
                <a16:creationId xmlns:a16="http://schemas.microsoft.com/office/drawing/2014/main" id="{F0FD46BC-7DAB-C46D-753A-90831431ECEA}"/>
              </a:ext>
            </a:extLst>
          </p:cNvPr>
          <p:cNvSpPr>
            <a:spLocks noChangeAspect="1"/>
          </p:cNvSpPr>
          <p:nvPr/>
        </p:nvSpPr>
        <p:spPr>
          <a:xfrm rot="10800000">
            <a:off x="5363992" y="2379163"/>
            <a:ext cx="1536192" cy="128016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256FDB"/>
          </a:solidFill>
        </p:spPr>
        <p:txBody>
          <a:bodyPr/>
          <a:lstStyle/>
          <a:p>
            <a:pPr defTabSz="609630">
              <a:buClrTx/>
            </a:pPr>
            <a:endParaRPr lang="en-US" sz="1200" kern="1200">
              <a:solidFill>
                <a:prstClr val="black"/>
              </a:solidFill>
              <a:latin typeface="Calibri"/>
              <a:ea typeface="+mn-ea"/>
              <a:cs typeface="+mn-cs"/>
            </a:endParaRPr>
          </a:p>
        </p:txBody>
      </p:sp>
      <p:sp>
        <p:nvSpPr>
          <p:cNvPr id="11" name="TextBox 9">
            <a:extLst>
              <a:ext uri="{FF2B5EF4-FFF2-40B4-BE49-F238E27FC236}">
                <a16:creationId xmlns:a16="http://schemas.microsoft.com/office/drawing/2014/main" id="{FDF961CA-3A31-1A26-CBEF-90CBF80E7B85}"/>
              </a:ext>
            </a:extLst>
          </p:cNvPr>
          <p:cNvSpPr txBox="1"/>
          <p:nvPr/>
        </p:nvSpPr>
        <p:spPr>
          <a:xfrm>
            <a:off x="5840943" y="2814475"/>
            <a:ext cx="565564" cy="491801"/>
          </a:xfrm>
          <a:prstGeom prst="rect">
            <a:avLst/>
          </a:prstGeom>
        </p:spPr>
        <p:txBody>
          <a:bodyPr wrap="square" lIns="0" tIns="0" rIns="0" bIns="0" rtlCol="0" anchor="t">
            <a:spAutoFit/>
          </a:bodyPr>
          <a:lstStyle/>
          <a:p>
            <a:pPr algn="ctr" defTabSz="609630">
              <a:lnSpc>
                <a:spcPts val="3733"/>
              </a:lnSpc>
              <a:spcBef>
                <a:spcPct val="0"/>
              </a:spcBef>
              <a:buClrTx/>
            </a:pPr>
            <a:r>
              <a:rPr lang="en-US" sz="4000" kern="1200" spc="-53" dirty="0">
                <a:solidFill>
                  <a:srgbClr val="FFFFFF"/>
                </a:solidFill>
                <a:latin typeface="Fira Sans Medium"/>
                <a:ea typeface="+mn-ea"/>
                <a:cs typeface="+mn-cs"/>
              </a:rPr>
              <a:t>4</a:t>
            </a:r>
          </a:p>
        </p:txBody>
      </p:sp>
      <p:sp>
        <p:nvSpPr>
          <p:cNvPr id="12" name="Freeform 8">
            <a:extLst>
              <a:ext uri="{FF2B5EF4-FFF2-40B4-BE49-F238E27FC236}">
                <a16:creationId xmlns:a16="http://schemas.microsoft.com/office/drawing/2014/main" id="{AA52862B-798B-22C0-5C3E-17AC75CCDD02}"/>
              </a:ext>
            </a:extLst>
          </p:cNvPr>
          <p:cNvSpPr>
            <a:spLocks noChangeAspect="1"/>
          </p:cNvSpPr>
          <p:nvPr/>
        </p:nvSpPr>
        <p:spPr>
          <a:xfrm rot="10800000">
            <a:off x="9023917" y="2371649"/>
            <a:ext cx="1536192" cy="128016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256FDB"/>
          </a:solidFill>
        </p:spPr>
        <p:txBody>
          <a:bodyPr/>
          <a:lstStyle/>
          <a:p>
            <a:pPr defTabSz="609630">
              <a:buClrTx/>
            </a:pPr>
            <a:endParaRPr lang="en-US" sz="1200" kern="1200">
              <a:solidFill>
                <a:prstClr val="black"/>
              </a:solidFill>
              <a:latin typeface="Calibri"/>
              <a:ea typeface="+mn-ea"/>
              <a:cs typeface="+mn-cs"/>
            </a:endParaRPr>
          </a:p>
        </p:txBody>
      </p:sp>
      <p:sp>
        <p:nvSpPr>
          <p:cNvPr id="13" name="TextBox 9">
            <a:extLst>
              <a:ext uri="{FF2B5EF4-FFF2-40B4-BE49-F238E27FC236}">
                <a16:creationId xmlns:a16="http://schemas.microsoft.com/office/drawing/2014/main" id="{2DA4ED19-1EF9-35EB-F3FA-25A9D5980251}"/>
              </a:ext>
            </a:extLst>
          </p:cNvPr>
          <p:cNvSpPr txBox="1"/>
          <p:nvPr/>
        </p:nvSpPr>
        <p:spPr>
          <a:xfrm>
            <a:off x="9500868" y="2806961"/>
            <a:ext cx="565564" cy="491801"/>
          </a:xfrm>
          <a:prstGeom prst="rect">
            <a:avLst/>
          </a:prstGeom>
        </p:spPr>
        <p:txBody>
          <a:bodyPr wrap="square" lIns="0" tIns="0" rIns="0" bIns="0" rtlCol="0" anchor="t">
            <a:spAutoFit/>
          </a:bodyPr>
          <a:lstStyle/>
          <a:p>
            <a:pPr algn="ctr" defTabSz="609630">
              <a:lnSpc>
                <a:spcPts val="3733"/>
              </a:lnSpc>
              <a:spcBef>
                <a:spcPct val="0"/>
              </a:spcBef>
              <a:buClrTx/>
            </a:pPr>
            <a:r>
              <a:rPr lang="en-US" sz="4000" kern="1200" spc="-53" dirty="0">
                <a:solidFill>
                  <a:srgbClr val="FFFFFF"/>
                </a:solidFill>
                <a:latin typeface="Fira Sans Medium"/>
                <a:ea typeface="+mn-ea"/>
                <a:cs typeface="+mn-cs"/>
              </a:rPr>
              <a:t>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6C7ED"/>
        </a:solidFill>
        <a:effectLst/>
      </p:bgPr>
    </p:bg>
    <p:spTree>
      <p:nvGrpSpPr>
        <p:cNvPr id="1" name=""/>
        <p:cNvGrpSpPr/>
        <p:nvPr/>
      </p:nvGrpSpPr>
      <p:grpSpPr>
        <a:xfrm>
          <a:off x="0" y="0"/>
          <a:ext cx="0" cy="0"/>
          <a:chOff x="0" y="0"/>
          <a:chExt cx="0" cy="0"/>
        </a:xfrm>
      </p:grpSpPr>
      <p:sp>
        <p:nvSpPr>
          <p:cNvPr id="3" name="TextBox 3"/>
          <p:cNvSpPr txBox="1"/>
          <p:nvPr/>
        </p:nvSpPr>
        <p:spPr>
          <a:xfrm>
            <a:off x="7866474" y="2197894"/>
            <a:ext cx="3498211" cy="1661993"/>
          </a:xfrm>
          <a:prstGeom prst="rect">
            <a:avLst/>
          </a:prstGeom>
        </p:spPr>
        <p:txBody>
          <a:bodyPr wrap="square" lIns="0" tIns="0" rIns="0" bIns="0" rtlCol="0" anchor="t">
            <a:spAutoFit/>
          </a:bodyPr>
          <a:lstStyle/>
          <a:p>
            <a:pPr algn="r" defTabSz="609630">
              <a:spcBef>
                <a:spcPct val="0"/>
              </a:spcBef>
              <a:buClrTx/>
            </a:pPr>
            <a:r>
              <a:rPr lang="en-US" sz="5400" kern="1200" spc="50" dirty="0">
                <a:solidFill>
                  <a:srgbClr val="FFFFFF"/>
                </a:solidFill>
                <a:latin typeface="Fira Sans Medium"/>
                <a:ea typeface="+mn-ea"/>
                <a:cs typeface="+mn-cs"/>
              </a:rPr>
              <a:t>End User Trial Form</a:t>
            </a:r>
          </a:p>
        </p:txBody>
      </p:sp>
      <p:pic>
        <p:nvPicPr>
          <p:cNvPr id="10" name="Picture 9">
            <a:extLst>
              <a:ext uri="{FF2B5EF4-FFF2-40B4-BE49-F238E27FC236}">
                <a16:creationId xmlns:a16="http://schemas.microsoft.com/office/drawing/2014/main" id="{1443E768-19E3-A1DD-7767-AC762BE8A6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08" t="1025" r="918"/>
          <a:stretch/>
        </p:blipFill>
        <p:spPr>
          <a:xfrm>
            <a:off x="0" y="0"/>
            <a:ext cx="68435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3955356">
            <a:off x="10289129" y="4235880"/>
            <a:ext cx="1318436" cy="3997230"/>
          </a:xfrm>
          <a:custGeom>
            <a:avLst/>
            <a:gdLst/>
            <a:ahLst/>
            <a:cxnLst/>
            <a:rect l="l" t="t" r="r" b="b"/>
            <a:pathLst>
              <a:path w="7348985" h="4196029">
                <a:moveTo>
                  <a:pt x="0" y="0"/>
                </a:moveTo>
                <a:lnTo>
                  <a:pt x="7348985" y="0"/>
                </a:lnTo>
                <a:lnTo>
                  <a:pt x="7348985" y="4196030"/>
                </a:lnTo>
                <a:lnTo>
                  <a:pt x="0" y="4196030"/>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t="-53590" r="-495771" b="-3904"/>
            </a:stretch>
          </a:blipFill>
        </p:spPr>
        <p:txBody>
          <a:bodyPr/>
          <a:lstStyle/>
          <a:p>
            <a:pPr defTabSz="609630">
              <a:buClrTx/>
            </a:pPr>
            <a:endParaRPr lang="en-US" sz="1200" kern="1200" dirty="0">
              <a:solidFill>
                <a:prstClr val="black"/>
              </a:solidFill>
              <a:latin typeface="Calibri"/>
              <a:ea typeface="+mn-ea"/>
              <a:cs typeface="+mn-cs"/>
            </a:endParaRPr>
          </a:p>
        </p:txBody>
      </p:sp>
      <p:sp>
        <p:nvSpPr>
          <p:cNvPr id="4" name="AutoShape 4"/>
          <p:cNvSpPr/>
          <p:nvPr/>
        </p:nvSpPr>
        <p:spPr>
          <a:xfrm>
            <a:off x="2846388" y="1670232"/>
            <a:ext cx="6499223" cy="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dirty="0">
              <a:solidFill>
                <a:prstClr val="black"/>
              </a:solidFill>
              <a:latin typeface="Calibri"/>
              <a:ea typeface="+mn-ea"/>
              <a:cs typeface="+mn-cs"/>
            </a:endParaRPr>
          </a:p>
        </p:txBody>
      </p:sp>
      <p:sp>
        <p:nvSpPr>
          <p:cNvPr id="5" name="TextBox 5"/>
          <p:cNvSpPr txBox="1"/>
          <p:nvPr/>
        </p:nvSpPr>
        <p:spPr>
          <a:xfrm>
            <a:off x="4789358" y="234856"/>
            <a:ext cx="2613282" cy="1213987"/>
          </a:xfrm>
          <a:prstGeom prst="rect">
            <a:avLst/>
          </a:prstGeom>
        </p:spPr>
        <p:txBody>
          <a:bodyPr wrap="square" lIns="0" tIns="0" rIns="0" bIns="0" rtlCol="0" anchor="t">
            <a:spAutoFit/>
          </a:bodyPr>
          <a:lstStyle/>
          <a:p>
            <a:pPr algn="ctr" defTabSz="609630">
              <a:lnSpc>
                <a:spcPts val="10801"/>
              </a:lnSpc>
              <a:spcBef>
                <a:spcPct val="0"/>
              </a:spcBef>
              <a:buClrTx/>
            </a:pPr>
            <a:r>
              <a:rPr lang="en-US" sz="5400" kern="1200" spc="-180" dirty="0">
                <a:solidFill>
                  <a:srgbClr val="1836B2"/>
                </a:solidFill>
                <a:latin typeface="Fira Sans Medium" panose="020B0603050000020004" pitchFamily="34" charset="0"/>
                <a:ea typeface="+mn-ea"/>
                <a:cs typeface="+mn-cs"/>
              </a:rPr>
              <a:t>Pricing</a:t>
            </a:r>
          </a:p>
        </p:txBody>
      </p:sp>
      <p:pic>
        <p:nvPicPr>
          <p:cNvPr id="7" name="Picture 6" descr="A white box with black text&#10;&#10;Description automatically generated">
            <a:extLst>
              <a:ext uri="{FF2B5EF4-FFF2-40B4-BE49-F238E27FC236}">
                <a16:creationId xmlns:a16="http://schemas.microsoft.com/office/drawing/2014/main" id="{88498A7E-3D88-7194-3CA6-339E8B50B4A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9364" y="2391502"/>
            <a:ext cx="11793270" cy="1666846"/>
          </a:xfrm>
          <a:prstGeom prst="rect">
            <a:avLst/>
          </a:prstGeom>
        </p:spPr>
      </p:pic>
      <p:sp>
        <p:nvSpPr>
          <p:cNvPr id="8" name="Freeform 3">
            <a:extLst>
              <a:ext uri="{FF2B5EF4-FFF2-40B4-BE49-F238E27FC236}">
                <a16:creationId xmlns:a16="http://schemas.microsoft.com/office/drawing/2014/main" id="{FA61D202-12A8-CE32-367B-8BD9C2EB0320}"/>
              </a:ext>
            </a:extLst>
          </p:cNvPr>
          <p:cNvSpPr/>
          <p:nvPr/>
        </p:nvSpPr>
        <p:spPr>
          <a:xfrm rot="14547911">
            <a:off x="10466442" y="5305912"/>
            <a:ext cx="1812090" cy="2223249"/>
          </a:xfrm>
          <a:custGeom>
            <a:avLst/>
            <a:gdLst/>
            <a:ahLst/>
            <a:cxnLst/>
            <a:rect l="l" t="t" r="r" b="b"/>
            <a:pathLst>
              <a:path w="7348985" h="4196029">
                <a:moveTo>
                  <a:pt x="0" y="0"/>
                </a:moveTo>
                <a:lnTo>
                  <a:pt x="7348985" y="0"/>
                </a:lnTo>
                <a:lnTo>
                  <a:pt x="7348985" y="4196030"/>
                </a:lnTo>
                <a:lnTo>
                  <a:pt x="0" y="4196030"/>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305555" t="-186076" r="3"/>
            </a:stretch>
          </a:blipFill>
        </p:spPr>
        <p:txBody>
          <a:bodyPr/>
          <a:lstStyle/>
          <a:p>
            <a:endParaRPr lang="en-US" dirty="0"/>
          </a:p>
        </p:txBody>
      </p:sp>
      <p:sp>
        <p:nvSpPr>
          <p:cNvPr id="9" name="Text Placeholder 2">
            <a:extLst>
              <a:ext uri="{FF2B5EF4-FFF2-40B4-BE49-F238E27FC236}">
                <a16:creationId xmlns:a16="http://schemas.microsoft.com/office/drawing/2014/main" id="{74A60CC0-F14F-7B1E-4E87-02170D5A94D2}"/>
              </a:ext>
            </a:extLst>
          </p:cNvPr>
          <p:cNvSpPr txBox="1">
            <a:spLocks/>
          </p:cNvSpPr>
          <p:nvPr/>
        </p:nvSpPr>
        <p:spPr>
          <a:xfrm>
            <a:off x="199364" y="6367377"/>
            <a:ext cx="5621079" cy="372730"/>
          </a:xfrm>
          <a:prstGeom prst="rect">
            <a:avLst/>
          </a:prstGeom>
        </p:spPr>
        <p:txBody>
          <a:bodyPr spcFirstLastPara="1" wrap="square" lIns="0" tIns="91425" rIns="91425" bIns="91425" anchor="t" anchorCtr="0">
            <a:noAutofit/>
          </a:bodyPr>
          <a:lstStyle>
            <a:defPPr marR="0" lvl="0" algn="l" rtl="0">
              <a:lnSpc>
                <a:spcPct val="100000"/>
              </a:lnSpc>
              <a:spcBef>
                <a:spcPts val="0"/>
              </a:spcBef>
              <a:spcAft>
                <a:spcPts val="0"/>
              </a:spcAft>
            </a:defPPr>
            <a:lvl1pPr marL="304792" marR="0" lvl="0" indent="-304792" algn="l" rtl="0">
              <a:lnSpc>
                <a:spcPct val="100000"/>
              </a:lnSpc>
              <a:spcBef>
                <a:spcPts val="0"/>
              </a:spcBef>
              <a:spcAft>
                <a:spcPts val="0"/>
              </a:spcAft>
              <a:buClr>
                <a:srgbClr val="000000"/>
              </a:buClr>
              <a:buSzPct val="100000"/>
              <a:buFont typeface="Arial" panose="020B0604020202020204" pitchFamily="34" charset="0"/>
              <a:buChar char="•"/>
              <a:defRPr sz="2133" b="0" i="0" u="none" strike="noStrike" cap="none">
                <a:solidFill>
                  <a:srgbClr val="000000"/>
                </a:solidFill>
                <a:latin typeface="+mn-lt"/>
                <a:ea typeface="Arial" panose="020B0604020202020204" pitchFamily="34" charset="0"/>
                <a:cs typeface="Arial" panose="020B0604020202020204" pitchFamily="34" charset="0"/>
                <a:sym typeface="Muli"/>
              </a:defRPr>
            </a:lvl1pPr>
            <a:lvl2pPr marL="1219139" marR="0" lvl="1"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2pPr>
            <a:lvl3pPr marL="1828709" marR="0" lvl="2"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3pPr>
            <a:lvl4pPr marL="2438278" marR="0" lvl="3"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4pPr>
            <a:lvl5pPr marL="3047848" marR="0" lvl="4"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5pPr>
            <a:lvl6pPr marL="3657417" marR="0" lvl="5"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6pPr>
            <a:lvl7pPr marL="4266987" marR="0" lvl="6"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7pPr>
            <a:lvl8pPr marL="4876557" marR="0" lvl="7"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8pPr>
            <a:lvl9pPr marL="5486126" marR="0" lvl="8" indent="-423312" algn="l" rtl="0">
              <a:lnSpc>
                <a:spcPct val="100000"/>
              </a:lnSpc>
              <a:spcBef>
                <a:spcPts val="2133"/>
              </a:spcBef>
              <a:spcAft>
                <a:spcPts val="2133"/>
              </a:spcAft>
              <a:buClr>
                <a:srgbClr val="000000"/>
              </a:buClr>
              <a:buSzPts val="1400"/>
              <a:buFont typeface="Muli"/>
              <a:buChar char="■"/>
              <a:defRPr sz="1867" b="0" i="0" u="none" strike="noStrike" cap="none">
                <a:solidFill>
                  <a:srgbClr val="000000"/>
                </a:solidFill>
                <a:latin typeface="Muli"/>
                <a:ea typeface="Muli"/>
                <a:cs typeface="Muli"/>
                <a:sym typeface="Muli"/>
              </a:defRPr>
            </a:lvl9pPr>
          </a:lstStyle>
          <a:p>
            <a:pPr marL="0" marR="0" lvl="0" indent="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pitchFamily="34" charset="0"/>
                <a:sym typeface="Muli"/>
              </a:rPr>
              <a:t>CONFIDENTIAL</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pitchFamily="34" charset="0"/>
                <a:sym typeface="Muli"/>
              </a:rPr>
              <a:t>: FOR INTERNAL USE ONLY.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8403" y="2919389"/>
            <a:ext cx="4009822" cy="732893"/>
          </a:xfrm>
          <a:prstGeom prst="rect">
            <a:avLst/>
          </a:prstGeom>
        </p:spPr>
        <p:txBody>
          <a:bodyPr lIns="0" tIns="0" rIns="0" bIns="0" rtlCol="0" anchor="t">
            <a:spAutoFit/>
          </a:bodyPr>
          <a:lstStyle/>
          <a:p>
            <a:pPr defTabSz="609630">
              <a:lnSpc>
                <a:spcPts val="5500"/>
              </a:lnSpc>
              <a:buClrTx/>
            </a:pPr>
            <a:r>
              <a:rPr lang="en-US" sz="6000" kern="1200" dirty="0">
                <a:solidFill>
                  <a:srgbClr val="1836B2"/>
                </a:solidFill>
                <a:latin typeface="Fira Sans Medium"/>
                <a:ea typeface="+mn-ea"/>
                <a:cs typeface="+mn-cs"/>
              </a:rPr>
              <a:t>Agenda</a:t>
            </a:r>
            <a:endParaRPr lang="en-US" sz="5000" kern="1200" dirty="0">
              <a:solidFill>
                <a:srgbClr val="1836B2"/>
              </a:solidFill>
              <a:latin typeface="Fira Sans Medium"/>
              <a:ea typeface="+mn-ea"/>
              <a:cs typeface="+mn-cs"/>
            </a:endParaRPr>
          </a:p>
        </p:txBody>
      </p:sp>
      <p:grpSp>
        <p:nvGrpSpPr>
          <p:cNvPr id="3" name="Group 3"/>
          <p:cNvGrpSpPr/>
          <p:nvPr/>
        </p:nvGrpSpPr>
        <p:grpSpPr>
          <a:xfrm>
            <a:off x="4312886" y="-453924"/>
            <a:ext cx="10158026" cy="7765847"/>
            <a:chOff x="0" y="0"/>
            <a:chExt cx="6599494" cy="5372100"/>
          </a:xfrm>
        </p:grpSpPr>
        <p:sp>
          <p:nvSpPr>
            <p:cNvPr id="4" name="Freeform 4"/>
            <p:cNvSpPr/>
            <p:nvPr/>
          </p:nvSpPr>
          <p:spPr>
            <a:xfrm>
              <a:off x="0" y="0"/>
              <a:ext cx="6599494" cy="5372100"/>
            </a:xfrm>
            <a:custGeom>
              <a:avLst/>
              <a:gdLst/>
              <a:ahLst/>
              <a:cxnLst/>
              <a:rect l="l" t="t" r="r" b="b"/>
              <a:pathLst>
                <a:path w="6599494" h="5372100">
                  <a:moveTo>
                    <a:pt x="5048824" y="0"/>
                  </a:moveTo>
                  <a:lnTo>
                    <a:pt x="1550670" y="0"/>
                  </a:lnTo>
                  <a:lnTo>
                    <a:pt x="0" y="2686050"/>
                  </a:lnTo>
                  <a:lnTo>
                    <a:pt x="1550670" y="5372100"/>
                  </a:lnTo>
                  <a:lnTo>
                    <a:pt x="5048824" y="5372100"/>
                  </a:lnTo>
                  <a:lnTo>
                    <a:pt x="6599494" y="2686050"/>
                  </a:lnTo>
                  <a:lnTo>
                    <a:pt x="5048824"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18" name="TextBox 17">
            <a:extLst>
              <a:ext uri="{FF2B5EF4-FFF2-40B4-BE49-F238E27FC236}">
                <a16:creationId xmlns:a16="http://schemas.microsoft.com/office/drawing/2014/main" id="{2F2275BA-CA01-8E22-B7B2-44A9A7D7DDAE}"/>
              </a:ext>
            </a:extLst>
          </p:cNvPr>
          <p:cNvSpPr txBox="1"/>
          <p:nvPr/>
        </p:nvSpPr>
        <p:spPr>
          <a:xfrm>
            <a:off x="6096000" y="1004249"/>
            <a:ext cx="6067212" cy="3830279"/>
          </a:xfrm>
          <a:prstGeom prst="rect">
            <a:avLst/>
          </a:prstGeom>
          <a:noFill/>
        </p:spPr>
        <p:txBody>
          <a:bodyPr wrap="square" rtlCol="0">
            <a:spAutoFit/>
          </a:bodyPr>
          <a:lstStyle/>
          <a:p>
            <a:pPr marL="461963" marR="0" lvl="0" indent="-461963" defTabSz="613818" eaLnBrk="1" fontAlgn="auto" latinLnBrk="0" hangingPunct="1">
              <a:lnSpc>
                <a:spcPct val="114000"/>
              </a:lnSpc>
              <a:spcBef>
                <a:spcPts val="0"/>
              </a:spcBef>
              <a:spcAft>
                <a:spcPts val="1200"/>
              </a:spcAft>
              <a:buClr>
                <a:schemeClr val="bg1"/>
              </a:buClr>
              <a:buSzTx/>
              <a:buFont typeface="Wingdings" panose="05000000000000000000" pitchFamily="2" charset="2"/>
              <a:buChar char="Ø"/>
              <a:tabLst/>
              <a:defRPr/>
            </a:pPr>
            <a:r>
              <a:rPr kumimoji="0" lang="en-US" sz="3600" b="0" i="0" u="none" strike="noStrike" kern="0" cap="none" spc="0" normalizeH="0" baseline="0" noProof="0" dirty="0">
                <a:ln>
                  <a:noFill/>
                </a:ln>
                <a:solidFill>
                  <a:schemeClr val="bg1"/>
                </a:solidFill>
                <a:effectLst/>
                <a:uLnTx/>
                <a:uFillTx/>
                <a:latin typeface="Fira Sans Medium" panose="020B0603050000020004" pitchFamily="34" charset="0"/>
              </a:rPr>
              <a:t>Value Prop</a:t>
            </a:r>
          </a:p>
          <a:p>
            <a:pPr marL="461963" marR="0" lvl="0" indent="-461963" defTabSz="613818" eaLnBrk="1" fontAlgn="auto" latinLnBrk="0" hangingPunct="1">
              <a:lnSpc>
                <a:spcPct val="114000"/>
              </a:lnSpc>
              <a:spcBef>
                <a:spcPts val="0"/>
              </a:spcBef>
              <a:spcAft>
                <a:spcPts val="1200"/>
              </a:spcAft>
              <a:buClr>
                <a:schemeClr val="bg1"/>
              </a:buClr>
              <a:buSzTx/>
              <a:buFont typeface="Wingdings" panose="05000000000000000000" pitchFamily="2" charset="2"/>
              <a:buChar char="Ø"/>
              <a:tabLst/>
              <a:defRPr/>
            </a:pPr>
            <a:r>
              <a:rPr kumimoji="0" lang="en-US" sz="3600" b="0" i="0" u="none" strike="noStrike" kern="0" cap="none" spc="0" normalizeH="0" baseline="0" noProof="0" dirty="0">
                <a:ln>
                  <a:noFill/>
                </a:ln>
                <a:solidFill>
                  <a:schemeClr val="bg1"/>
                </a:solidFill>
                <a:effectLst/>
                <a:uLnTx/>
                <a:uFillTx/>
                <a:latin typeface="Fira Sans Medium" panose="020B0603050000020004" pitchFamily="34" charset="0"/>
              </a:rPr>
              <a:t>Features</a:t>
            </a:r>
          </a:p>
          <a:p>
            <a:pPr marL="461963" marR="0" lvl="0" indent="-461963" defTabSz="613818" eaLnBrk="1" fontAlgn="auto" latinLnBrk="0" hangingPunct="1">
              <a:lnSpc>
                <a:spcPct val="114000"/>
              </a:lnSpc>
              <a:spcBef>
                <a:spcPts val="0"/>
              </a:spcBef>
              <a:spcAft>
                <a:spcPts val="1200"/>
              </a:spcAft>
              <a:buClr>
                <a:schemeClr val="bg1"/>
              </a:buClr>
              <a:buSzTx/>
              <a:buFont typeface="Wingdings" panose="05000000000000000000" pitchFamily="2" charset="2"/>
              <a:buChar char="Ø"/>
              <a:tabLst/>
              <a:defRPr/>
            </a:pPr>
            <a:r>
              <a:rPr kumimoji="0" lang="en-US" sz="3600" b="0" i="0" u="none" strike="noStrike" kern="0" cap="none" spc="0" normalizeH="0" baseline="0" noProof="0" dirty="0">
                <a:ln>
                  <a:noFill/>
                </a:ln>
                <a:solidFill>
                  <a:schemeClr val="bg1"/>
                </a:solidFill>
                <a:effectLst/>
                <a:uLnTx/>
                <a:uFillTx/>
                <a:latin typeface="Fira Sans Medium" panose="020B0603050000020004" pitchFamily="34" charset="0"/>
              </a:rPr>
              <a:t>Selling Tools</a:t>
            </a:r>
          </a:p>
          <a:p>
            <a:pPr marL="461963" marR="0" lvl="0" indent="-461963" defTabSz="613818" eaLnBrk="1" fontAlgn="auto" latinLnBrk="0" hangingPunct="1">
              <a:lnSpc>
                <a:spcPct val="114000"/>
              </a:lnSpc>
              <a:spcBef>
                <a:spcPts val="0"/>
              </a:spcBef>
              <a:spcAft>
                <a:spcPts val="1200"/>
              </a:spcAft>
              <a:buClr>
                <a:schemeClr val="bg1"/>
              </a:buClr>
              <a:buSzTx/>
              <a:buFont typeface="Wingdings" panose="05000000000000000000" pitchFamily="2" charset="2"/>
              <a:buChar char="Ø"/>
              <a:tabLst/>
              <a:defRPr/>
            </a:pPr>
            <a:r>
              <a:rPr kumimoji="0" lang="en-US" sz="3600" b="0" i="0" u="none" strike="noStrike" kern="0" cap="none" spc="0" normalizeH="0" baseline="0" noProof="0" dirty="0">
                <a:ln>
                  <a:noFill/>
                </a:ln>
                <a:solidFill>
                  <a:schemeClr val="bg1"/>
                </a:solidFill>
                <a:effectLst/>
                <a:uLnTx/>
                <a:uFillTx/>
                <a:latin typeface="Fira Sans Medium" panose="020B0603050000020004" pitchFamily="34" charset="0"/>
              </a:rPr>
              <a:t>Opportunities</a:t>
            </a:r>
          </a:p>
          <a:p>
            <a:pPr marL="461963" marR="0" lvl="2" indent="-461963" defTabSz="613818" eaLnBrk="1" fontAlgn="auto" latinLnBrk="0" hangingPunct="1">
              <a:lnSpc>
                <a:spcPct val="114000"/>
              </a:lnSpc>
              <a:spcBef>
                <a:spcPts val="0"/>
              </a:spcBef>
              <a:spcAft>
                <a:spcPts val="1200"/>
              </a:spcAft>
              <a:buClr>
                <a:schemeClr val="bg1"/>
              </a:buClr>
              <a:buSzTx/>
              <a:buFont typeface="Wingdings" panose="05000000000000000000" pitchFamily="2" charset="2"/>
              <a:buChar char="Ø"/>
              <a:tabLst/>
              <a:defRPr/>
            </a:pPr>
            <a:r>
              <a:rPr kumimoji="0" lang="en-US" sz="3600" b="0" i="0" u="none" strike="noStrike" kern="0" cap="none" spc="0" normalizeH="0" baseline="0" noProof="0" dirty="0">
                <a:ln>
                  <a:noFill/>
                </a:ln>
                <a:solidFill>
                  <a:schemeClr val="bg1"/>
                </a:solidFill>
                <a:effectLst/>
                <a:uLnTx/>
                <a:uFillTx/>
                <a:latin typeface="Fira Sans Medium" panose="020B0603050000020004" pitchFamily="34" charset="0"/>
              </a:rPr>
              <a:t>Pricing and Competitors</a:t>
            </a:r>
          </a:p>
        </p:txBody>
      </p:sp>
      <p:pic>
        <p:nvPicPr>
          <p:cNvPr id="20" name="Picture 19" descr="A black and white sign with white text&#10;&#10;Description automatically generated with low confidence">
            <a:extLst>
              <a:ext uri="{FF2B5EF4-FFF2-40B4-BE49-F238E27FC236}">
                <a16:creationId xmlns:a16="http://schemas.microsoft.com/office/drawing/2014/main" id="{4F6AAC11-FEAB-050E-7C5C-EBCD41173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65923" y="5730713"/>
            <a:ext cx="1603608" cy="92457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8763000" y="3021170"/>
            <a:ext cx="6858000" cy="815660"/>
            <a:chOff x="0" y="0"/>
            <a:chExt cx="45168148" cy="5372100"/>
          </a:xfrm>
          <a:solidFill>
            <a:srgbClr val="1836B2"/>
          </a:solidFill>
        </p:grpSpPr>
        <p:sp>
          <p:nvSpPr>
            <p:cNvPr id="4" name="Freeform 4"/>
            <p:cNvSpPr/>
            <p:nvPr/>
          </p:nvSpPr>
          <p:spPr>
            <a:xfrm>
              <a:off x="0" y="0"/>
              <a:ext cx="45168148" cy="5372100"/>
            </a:xfrm>
            <a:custGeom>
              <a:avLst/>
              <a:gdLst/>
              <a:ahLst/>
              <a:cxnLst/>
              <a:rect l="l" t="t" r="r" b="b"/>
              <a:pathLst>
                <a:path w="45168148" h="5372100">
                  <a:moveTo>
                    <a:pt x="43617477" y="0"/>
                  </a:moveTo>
                  <a:lnTo>
                    <a:pt x="1550670" y="0"/>
                  </a:lnTo>
                  <a:lnTo>
                    <a:pt x="0" y="2686050"/>
                  </a:lnTo>
                  <a:lnTo>
                    <a:pt x="1550670" y="5372100"/>
                  </a:lnTo>
                  <a:lnTo>
                    <a:pt x="43617477" y="5372100"/>
                  </a:lnTo>
                  <a:lnTo>
                    <a:pt x="45168148" y="2686050"/>
                  </a:lnTo>
                  <a:lnTo>
                    <a:pt x="43617477" y="0"/>
                  </a:lnTo>
                  <a:close/>
                </a:path>
              </a:pathLst>
            </a:custGeom>
            <a:grpFill/>
          </p:spPr>
          <p:txBody>
            <a:bodyPr/>
            <a:lstStyle/>
            <a:p>
              <a:pPr defTabSz="609630">
                <a:buClrTx/>
              </a:pPr>
              <a:endParaRPr lang="en-US" sz="1200" kern="1200" dirty="0">
                <a:solidFill>
                  <a:prstClr val="black"/>
                </a:solidFill>
                <a:latin typeface="Calibri"/>
                <a:ea typeface="+mn-ea"/>
                <a:cs typeface="+mn-cs"/>
              </a:endParaRPr>
            </a:p>
          </p:txBody>
        </p:sp>
      </p:grpSp>
      <p:pic>
        <p:nvPicPr>
          <p:cNvPr id="8" name="Picture 7">
            <a:extLst>
              <a:ext uri="{FF2B5EF4-FFF2-40B4-BE49-F238E27FC236}">
                <a16:creationId xmlns:a16="http://schemas.microsoft.com/office/drawing/2014/main" id="{AEA54264-BA0D-F250-3C5A-507B6AF939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84"/>
          <a:stretch/>
        </p:blipFill>
        <p:spPr>
          <a:xfrm>
            <a:off x="1251074" y="842011"/>
            <a:ext cx="9147568" cy="5821775"/>
          </a:xfrm>
          <a:prstGeom prst="rect">
            <a:avLst/>
          </a:prstGeom>
        </p:spPr>
      </p:pic>
      <p:sp>
        <p:nvSpPr>
          <p:cNvPr id="9" name="Text Placeholder 2">
            <a:extLst>
              <a:ext uri="{FF2B5EF4-FFF2-40B4-BE49-F238E27FC236}">
                <a16:creationId xmlns:a16="http://schemas.microsoft.com/office/drawing/2014/main" id="{F08EDAD5-FEB5-5E29-A482-6789ACB49148}"/>
              </a:ext>
            </a:extLst>
          </p:cNvPr>
          <p:cNvSpPr txBox="1">
            <a:spLocks/>
          </p:cNvSpPr>
          <p:nvPr/>
        </p:nvSpPr>
        <p:spPr>
          <a:xfrm>
            <a:off x="5433234" y="6517205"/>
            <a:ext cx="4890976" cy="29316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304792" marR="0" lvl="0" indent="-304792" algn="l" rtl="0">
              <a:lnSpc>
                <a:spcPct val="100000"/>
              </a:lnSpc>
              <a:spcBef>
                <a:spcPts val="0"/>
              </a:spcBef>
              <a:spcAft>
                <a:spcPts val="0"/>
              </a:spcAft>
              <a:buClr>
                <a:srgbClr val="000000"/>
              </a:buClr>
              <a:buSzPct val="100000"/>
              <a:buFont typeface="Arial" panose="020B0604020202020204" pitchFamily="34" charset="0"/>
              <a:buChar char="•"/>
              <a:defRPr sz="2133" b="0" i="0" u="none" strike="noStrike" cap="none">
                <a:solidFill>
                  <a:srgbClr val="000000"/>
                </a:solidFill>
                <a:latin typeface="+mn-lt"/>
                <a:ea typeface="Arial" panose="020B0604020202020204" pitchFamily="34" charset="0"/>
                <a:cs typeface="Arial" panose="020B0604020202020204" pitchFamily="34" charset="0"/>
                <a:sym typeface="Muli"/>
              </a:defRPr>
            </a:lvl1pPr>
            <a:lvl2pPr marL="1219139" marR="0" lvl="1"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2pPr>
            <a:lvl3pPr marL="1828709" marR="0" lvl="2"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3pPr>
            <a:lvl4pPr marL="2438278" marR="0" lvl="3"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4pPr>
            <a:lvl5pPr marL="3047848" marR="0" lvl="4"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5pPr>
            <a:lvl6pPr marL="3657417" marR="0" lvl="5"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6pPr>
            <a:lvl7pPr marL="4266987" marR="0" lvl="6"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7pPr>
            <a:lvl8pPr marL="4876557" marR="0" lvl="7"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8pPr>
            <a:lvl9pPr marL="5486126" marR="0" lvl="8" indent="-423312" algn="l" rtl="0">
              <a:lnSpc>
                <a:spcPct val="100000"/>
              </a:lnSpc>
              <a:spcBef>
                <a:spcPts val="2133"/>
              </a:spcBef>
              <a:spcAft>
                <a:spcPts val="2133"/>
              </a:spcAft>
              <a:buClr>
                <a:srgbClr val="000000"/>
              </a:buClr>
              <a:buSzPts val="1400"/>
              <a:buFont typeface="Muli"/>
              <a:buChar char="■"/>
              <a:defRPr sz="1867" b="0" i="0" u="none" strike="noStrike" cap="none">
                <a:solidFill>
                  <a:srgbClr val="000000"/>
                </a:solidFill>
                <a:latin typeface="Muli"/>
                <a:ea typeface="Muli"/>
                <a:cs typeface="Muli"/>
                <a:sym typeface="Muli"/>
              </a:defRPr>
            </a:lvl9pPr>
          </a:lstStyle>
          <a:p>
            <a:pPr marL="0" marR="0" lvl="0" indent="0" algn="r"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pitchFamily="34" charset="0"/>
                <a:sym typeface="Muli"/>
              </a:rPr>
              <a:t>CONFIDENTIAL: FOR INTERNAL USE ONLY.</a:t>
            </a:r>
          </a:p>
        </p:txBody>
      </p:sp>
      <p:sp>
        <p:nvSpPr>
          <p:cNvPr id="7" name="TextBox 7"/>
          <p:cNvSpPr txBox="1"/>
          <p:nvPr/>
        </p:nvSpPr>
        <p:spPr>
          <a:xfrm>
            <a:off x="2544843" y="196428"/>
            <a:ext cx="6560030" cy="666849"/>
          </a:xfrm>
          <a:prstGeom prst="rect">
            <a:avLst/>
          </a:prstGeom>
        </p:spPr>
        <p:txBody>
          <a:bodyPr wrap="square" lIns="0" tIns="0" rIns="0" bIns="0" rtlCol="0" anchor="t">
            <a:spAutoFit/>
          </a:bodyPr>
          <a:lstStyle/>
          <a:p>
            <a:pPr algn="ctr" defTabSz="609630">
              <a:lnSpc>
                <a:spcPts val="5200"/>
              </a:lnSpc>
              <a:buClrTx/>
            </a:pPr>
            <a:r>
              <a:rPr lang="en-US" sz="4800" kern="1200" spc="-43" dirty="0">
                <a:solidFill>
                  <a:srgbClr val="1836B2"/>
                </a:solidFill>
                <a:latin typeface="Fira Sans Medium"/>
                <a:ea typeface="+mn-ea"/>
                <a:cs typeface="+mn-cs"/>
              </a:rPr>
              <a:t>Competitor Comparison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group of people standing on top of a graph&#10;&#10;Description automatically generated">
            <a:extLst>
              <a:ext uri="{FF2B5EF4-FFF2-40B4-BE49-F238E27FC236}">
                <a16:creationId xmlns:a16="http://schemas.microsoft.com/office/drawing/2014/main" id="{1248909F-0B99-FF81-76B2-954D6D327B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extBox 5">
            <a:extLst>
              <a:ext uri="{FF2B5EF4-FFF2-40B4-BE49-F238E27FC236}">
                <a16:creationId xmlns:a16="http://schemas.microsoft.com/office/drawing/2014/main" id="{1B29D008-4E3B-B592-AE55-1B98A2484061}"/>
              </a:ext>
            </a:extLst>
          </p:cNvPr>
          <p:cNvSpPr txBox="1"/>
          <p:nvPr/>
        </p:nvSpPr>
        <p:spPr>
          <a:xfrm>
            <a:off x="752113" y="1576375"/>
            <a:ext cx="3934047" cy="2492990"/>
          </a:xfrm>
          <a:prstGeom prst="rect">
            <a:avLst/>
          </a:prstGeom>
        </p:spPr>
        <p:txBody>
          <a:bodyPr wrap="square" lIns="0" tIns="0" rIns="0" bIns="0" rtlCol="0" anchor="t">
            <a:spAutoFit/>
          </a:bodyPr>
          <a:lstStyle/>
          <a:p>
            <a:pPr defTabSz="609630">
              <a:spcBef>
                <a:spcPct val="0"/>
              </a:spcBef>
              <a:buClrTx/>
            </a:pPr>
            <a:r>
              <a:rPr lang="en-US" sz="5400" kern="1200" spc="-180" dirty="0">
                <a:solidFill>
                  <a:srgbClr val="1836B2"/>
                </a:solidFill>
                <a:latin typeface="Fira Sans Medium" panose="020B0603050000020004" pitchFamily="34" charset="0"/>
                <a:ea typeface="+mn-ea"/>
                <a:cs typeface="+mn-cs"/>
              </a:rPr>
              <a:t>Monthly Leaderboard Email</a:t>
            </a:r>
          </a:p>
        </p:txBody>
      </p:sp>
      <p:sp>
        <p:nvSpPr>
          <p:cNvPr id="10" name="AutoShape 4">
            <a:extLst>
              <a:ext uri="{FF2B5EF4-FFF2-40B4-BE49-F238E27FC236}">
                <a16:creationId xmlns:a16="http://schemas.microsoft.com/office/drawing/2014/main" id="{F5B1ADBF-569B-5033-142C-604639FC2B21}"/>
              </a:ext>
            </a:extLst>
          </p:cNvPr>
          <p:cNvSpPr/>
          <p:nvPr/>
        </p:nvSpPr>
        <p:spPr>
          <a:xfrm flipV="1">
            <a:off x="837173" y="4433773"/>
            <a:ext cx="3734825" cy="92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dirty="0">
              <a:solidFill>
                <a:prstClr val="black"/>
              </a:solidFill>
              <a:latin typeface="Calibri"/>
              <a:ea typeface="+mn-ea"/>
              <a:cs typeface="+mn-cs"/>
            </a:endParaRPr>
          </a:p>
        </p:txBody>
      </p:sp>
    </p:spTree>
    <p:extLst>
      <p:ext uri="{BB962C8B-B14F-4D97-AF65-F5344CB8AC3E}">
        <p14:creationId xmlns:p14="http://schemas.microsoft.com/office/powerpoint/2010/main" val="749683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9324" y="2135608"/>
            <a:ext cx="9693350" cy="3295774"/>
          </a:xfrm>
          <a:prstGeom prst="rect">
            <a:avLst/>
          </a:prstGeom>
        </p:spPr>
        <p:txBody>
          <a:bodyPr wrap="square" lIns="0" tIns="0" rIns="0" bIns="0" rtlCol="0" anchor="t">
            <a:spAutoFit/>
          </a:bodyPr>
          <a:lstStyle/>
          <a:p>
            <a:pPr marL="0" marR="0" lvl="0" indent="0" algn="ctr" defTabSz="609630" rtl="0" eaLnBrk="1" fontAlgn="auto" latinLnBrk="0" hangingPunct="1">
              <a:lnSpc>
                <a:spcPts val="6500"/>
              </a:lnSpc>
              <a:spcBef>
                <a:spcPts val="0"/>
              </a:spcBef>
              <a:spcAft>
                <a:spcPts val="0"/>
              </a:spcAft>
              <a:buClrTx/>
              <a:buSzTx/>
              <a:buFont typeface="Arial"/>
              <a:buNone/>
              <a:tabLst/>
              <a:defRPr/>
            </a:pPr>
            <a:r>
              <a:rPr kumimoji="0" lang="en-US" sz="5000" b="0" i="0" u="none" strike="noStrike" kern="1200" cap="none" spc="0" normalizeH="0" baseline="0" noProof="0" dirty="0">
                <a:ln>
                  <a:noFill/>
                </a:ln>
                <a:solidFill>
                  <a:srgbClr val="1836B2"/>
                </a:solidFill>
                <a:effectLst/>
                <a:uLnTx/>
                <a:uFillTx/>
                <a:latin typeface="Fira Sans Light" panose="020B0403050000020004" pitchFamily="34" charset="0"/>
                <a:ea typeface="+mn-ea"/>
                <a:cs typeface="Arial"/>
                <a:sym typeface="Arial"/>
              </a:rPr>
              <a:t>Maximize labor efficiency and reduce soap costs while enhancing the health and prestige of a facility with TOPFILL.</a:t>
            </a:r>
          </a:p>
        </p:txBody>
      </p:sp>
      <p:grpSp>
        <p:nvGrpSpPr>
          <p:cNvPr id="4" name="Group 4"/>
          <p:cNvGrpSpPr/>
          <p:nvPr/>
        </p:nvGrpSpPr>
        <p:grpSpPr>
          <a:xfrm>
            <a:off x="0" y="6203950"/>
            <a:ext cx="12853920" cy="875318"/>
            <a:chOff x="0" y="0"/>
            <a:chExt cx="25707840" cy="1750636"/>
          </a:xfrm>
        </p:grpSpPr>
        <p:grpSp>
          <p:nvGrpSpPr>
            <p:cNvPr id="5" name="Group 5"/>
            <p:cNvGrpSpPr/>
            <p:nvPr/>
          </p:nvGrpSpPr>
          <p:grpSpPr>
            <a:xfrm rot="5400000">
              <a:off x="13125860" y="-10831345"/>
              <a:ext cx="1750636" cy="23413325"/>
              <a:chOff x="0" y="0"/>
              <a:chExt cx="3130550" cy="41868551"/>
            </a:xfrm>
          </p:grpSpPr>
          <p:sp>
            <p:nvSpPr>
              <p:cNvPr id="6" name="Freeform 6"/>
              <p:cNvSpPr/>
              <p:nvPr/>
            </p:nvSpPr>
            <p:spPr>
              <a:xfrm>
                <a:off x="0" y="0"/>
                <a:ext cx="3130550" cy="41868551"/>
              </a:xfrm>
              <a:custGeom>
                <a:avLst/>
                <a:gdLst/>
                <a:ahLst/>
                <a:cxnLst/>
                <a:rect l="l" t="t" r="r" b="b"/>
                <a:pathLst>
                  <a:path w="3130550" h="41868551">
                    <a:moveTo>
                      <a:pt x="0" y="1123950"/>
                    </a:moveTo>
                    <a:lnTo>
                      <a:pt x="0" y="41868551"/>
                    </a:lnTo>
                    <a:lnTo>
                      <a:pt x="3130550" y="41868551"/>
                    </a:lnTo>
                    <a:lnTo>
                      <a:pt x="3130550" y="0"/>
                    </a:lnTo>
                    <a:close/>
                  </a:path>
                </a:pathLst>
              </a:custGeom>
              <a:solidFill>
                <a:srgbClr val="1836B2"/>
              </a:solidFill>
            </p:spPr>
            <p:txBody>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7" name="Freeform 7"/>
            <p:cNvSpPr/>
            <p:nvPr/>
          </p:nvSpPr>
          <p:spPr>
            <a:xfrm>
              <a:off x="0" y="0"/>
              <a:ext cx="3066088" cy="1750636"/>
            </a:xfrm>
            <a:custGeom>
              <a:avLst/>
              <a:gdLst/>
              <a:ahLst/>
              <a:cxnLst/>
              <a:rect l="l" t="t" r="r" b="b"/>
              <a:pathLst>
                <a:path w="3066088" h="1750636">
                  <a:moveTo>
                    <a:pt x="0" y="0"/>
                  </a:moveTo>
                  <a:lnTo>
                    <a:pt x="3066088" y="0"/>
                  </a:lnTo>
                  <a:lnTo>
                    <a:pt x="3066088" y="1750636"/>
                  </a:lnTo>
                  <a:lnTo>
                    <a:pt x="0" y="1750636"/>
                  </a:lnTo>
                  <a:lnTo>
                    <a:pt x="0" y="0"/>
                  </a:lnTo>
                  <a:close/>
                </a:path>
              </a:pathLst>
            </a:custGeom>
            <a:solidFill>
              <a:srgbClr val="0F76BB"/>
            </a:solidFill>
          </p:spPr>
          <p:txBody>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10" name="AutoShape 4">
            <a:extLst>
              <a:ext uri="{FF2B5EF4-FFF2-40B4-BE49-F238E27FC236}">
                <a16:creationId xmlns:a16="http://schemas.microsoft.com/office/drawing/2014/main" id="{5B5368D3-42A2-F567-A4E9-BE35CA6906FC}"/>
              </a:ext>
            </a:extLst>
          </p:cNvPr>
          <p:cNvSpPr/>
          <p:nvPr/>
        </p:nvSpPr>
        <p:spPr>
          <a:xfrm>
            <a:off x="2846388" y="1723397"/>
            <a:ext cx="6499223" cy="0"/>
          </a:xfrm>
          <a:prstGeom prst="line">
            <a:avLst/>
          </a:prstGeom>
          <a:ln w="76200" cap="rnd">
            <a:solidFill>
              <a:srgbClr val="86C7ED"/>
            </a:solidFill>
            <a:prstDash val="sysDot"/>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1" name="TextBox 5">
            <a:extLst>
              <a:ext uri="{FF2B5EF4-FFF2-40B4-BE49-F238E27FC236}">
                <a16:creationId xmlns:a16="http://schemas.microsoft.com/office/drawing/2014/main" id="{BE79D87E-D430-BB2B-DBDE-0CBBBA18AD41}"/>
              </a:ext>
            </a:extLst>
          </p:cNvPr>
          <p:cNvSpPr txBox="1"/>
          <p:nvPr/>
        </p:nvSpPr>
        <p:spPr>
          <a:xfrm>
            <a:off x="3863162" y="223557"/>
            <a:ext cx="4465674" cy="1236492"/>
          </a:xfrm>
          <a:prstGeom prst="rect">
            <a:avLst/>
          </a:prstGeom>
        </p:spPr>
        <p:txBody>
          <a:bodyPr wrap="square" lIns="0" tIns="0" rIns="0" bIns="0" rtlCol="0" anchor="t">
            <a:spAutoFit/>
          </a:bodyPr>
          <a:lstStyle/>
          <a:p>
            <a:pPr marL="0" marR="0" lvl="0" indent="0" algn="ctr" defTabSz="609630" rtl="0" eaLnBrk="1" fontAlgn="auto" latinLnBrk="0" hangingPunct="1">
              <a:lnSpc>
                <a:spcPts val="10801"/>
              </a:lnSpc>
              <a:spcBef>
                <a:spcPct val="0"/>
              </a:spcBef>
              <a:spcAft>
                <a:spcPts val="0"/>
              </a:spcAft>
              <a:buClrTx/>
              <a:buSzTx/>
              <a:buFont typeface="Arial"/>
              <a:buNone/>
              <a:tabLst/>
              <a:defRPr/>
            </a:pPr>
            <a:r>
              <a:rPr kumimoji="0" lang="en-US" sz="5400" b="0" i="0" u="none" strike="noStrike" kern="1200" cap="none" spc="-180" normalizeH="0" baseline="0" noProof="0" dirty="0">
                <a:ln>
                  <a:noFill/>
                </a:ln>
                <a:solidFill>
                  <a:srgbClr val="1836B2"/>
                </a:solidFill>
                <a:effectLst/>
                <a:uLnTx/>
                <a:uFillTx/>
                <a:latin typeface="Fira Sans Medium" panose="020B0603050000020004" pitchFamily="34" charset="0"/>
                <a:ea typeface="+mn-ea"/>
                <a:cs typeface="Arial"/>
                <a:sym typeface="Arial"/>
              </a:rPr>
              <a:t>Value Prop</a:t>
            </a:r>
          </a:p>
        </p:txBody>
      </p:sp>
    </p:spTree>
    <p:extLst>
      <p:ext uri="{BB962C8B-B14F-4D97-AF65-F5344CB8AC3E}">
        <p14:creationId xmlns:p14="http://schemas.microsoft.com/office/powerpoint/2010/main" val="232460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9324" y="2135608"/>
            <a:ext cx="9693350" cy="3295774"/>
          </a:xfrm>
          <a:prstGeom prst="rect">
            <a:avLst/>
          </a:prstGeom>
        </p:spPr>
        <p:txBody>
          <a:bodyPr wrap="square" lIns="0" tIns="0" rIns="0" bIns="0" rtlCol="0" anchor="t">
            <a:spAutoFit/>
          </a:bodyPr>
          <a:lstStyle/>
          <a:p>
            <a:pPr algn="ctr" defTabSz="609630">
              <a:lnSpc>
                <a:spcPts val="6500"/>
              </a:lnSpc>
              <a:buClrTx/>
            </a:pPr>
            <a:r>
              <a:rPr lang="en-US" sz="5000" kern="1200" dirty="0">
                <a:solidFill>
                  <a:srgbClr val="1836B2"/>
                </a:solidFill>
                <a:latin typeface="Fira Sans Light" panose="020B0403050000020004" pitchFamily="34" charset="0"/>
                <a:ea typeface="+mn-ea"/>
                <a:cs typeface="+mn-cs"/>
              </a:rPr>
              <a:t>Maximize labor efficiency and reduce soap costs while enhancing the health and prestige of a facility with TOPFILL.</a:t>
            </a:r>
          </a:p>
        </p:txBody>
      </p:sp>
      <p:grpSp>
        <p:nvGrpSpPr>
          <p:cNvPr id="4" name="Group 4"/>
          <p:cNvGrpSpPr/>
          <p:nvPr/>
        </p:nvGrpSpPr>
        <p:grpSpPr>
          <a:xfrm>
            <a:off x="0" y="6203950"/>
            <a:ext cx="12853920" cy="875318"/>
            <a:chOff x="0" y="0"/>
            <a:chExt cx="25707840" cy="1750636"/>
          </a:xfrm>
        </p:grpSpPr>
        <p:grpSp>
          <p:nvGrpSpPr>
            <p:cNvPr id="5" name="Group 5"/>
            <p:cNvGrpSpPr/>
            <p:nvPr/>
          </p:nvGrpSpPr>
          <p:grpSpPr>
            <a:xfrm rot="5400000">
              <a:off x="13125860" y="-10831345"/>
              <a:ext cx="1750636" cy="23413325"/>
              <a:chOff x="0" y="0"/>
              <a:chExt cx="3130550" cy="41868551"/>
            </a:xfrm>
          </p:grpSpPr>
          <p:sp>
            <p:nvSpPr>
              <p:cNvPr id="6" name="Freeform 6"/>
              <p:cNvSpPr/>
              <p:nvPr/>
            </p:nvSpPr>
            <p:spPr>
              <a:xfrm>
                <a:off x="0" y="0"/>
                <a:ext cx="3130550" cy="41868551"/>
              </a:xfrm>
              <a:custGeom>
                <a:avLst/>
                <a:gdLst/>
                <a:ahLst/>
                <a:cxnLst/>
                <a:rect l="l" t="t" r="r" b="b"/>
                <a:pathLst>
                  <a:path w="3130550" h="41868551">
                    <a:moveTo>
                      <a:pt x="0" y="1123950"/>
                    </a:moveTo>
                    <a:lnTo>
                      <a:pt x="0" y="41868551"/>
                    </a:lnTo>
                    <a:lnTo>
                      <a:pt x="3130550" y="41868551"/>
                    </a:lnTo>
                    <a:lnTo>
                      <a:pt x="3130550"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7" name="Freeform 7"/>
            <p:cNvSpPr/>
            <p:nvPr/>
          </p:nvSpPr>
          <p:spPr>
            <a:xfrm>
              <a:off x="0" y="0"/>
              <a:ext cx="3066088" cy="1750636"/>
            </a:xfrm>
            <a:custGeom>
              <a:avLst/>
              <a:gdLst/>
              <a:ahLst/>
              <a:cxnLst/>
              <a:rect l="l" t="t" r="r" b="b"/>
              <a:pathLst>
                <a:path w="3066088" h="1750636">
                  <a:moveTo>
                    <a:pt x="0" y="0"/>
                  </a:moveTo>
                  <a:lnTo>
                    <a:pt x="3066088" y="0"/>
                  </a:lnTo>
                  <a:lnTo>
                    <a:pt x="3066088" y="1750636"/>
                  </a:lnTo>
                  <a:lnTo>
                    <a:pt x="0" y="1750636"/>
                  </a:lnTo>
                  <a:lnTo>
                    <a:pt x="0" y="0"/>
                  </a:lnTo>
                  <a:close/>
                </a:path>
              </a:pathLst>
            </a:custGeom>
            <a:solidFill>
              <a:srgbClr val="0F76BB"/>
            </a:solidFill>
          </p:spPr>
          <p:txBody>
            <a:bodyPr/>
            <a:lstStyle/>
            <a:p>
              <a:pPr defTabSz="609630">
                <a:buClrTx/>
              </a:pPr>
              <a:endParaRPr lang="en-US" sz="1200" kern="1200" dirty="0">
                <a:solidFill>
                  <a:prstClr val="black"/>
                </a:solidFill>
                <a:latin typeface="Calibri"/>
                <a:ea typeface="+mn-ea"/>
                <a:cs typeface="+mn-cs"/>
              </a:endParaRPr>
            </a:p>
          </p:txBody>
        </p:sp>
      </p:grpSp>
      <p:sp>
        <p:nvSpPr>
          <p:cNvPr id="10" name="AutoShape 4">
            <a:extLst>
              <a:ext uri="{FF2B5EF4-FFF2-40B4-BE49-F238E27FC236}">
                <a16:creationId xmlns:a16="http://schemas.microsoft.com/office/drawing/2014/main" id="{5B5368D3-42A2-F567-A4E9-BE35CA6906FC}"/>
              </a:ext>
            </a:extLst>
          </p:cNvPr>
          <p:cNvSpPr/>
          <p:nvPr/>
        </p:nvSpPr>
        <p:spPr>
          <a:xfrm>
            <a:off x="2846388" y="1723397"/>
            <a:ext cx="6499223" cy="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dirty="0">
              <a:solidFill>
                <a:prstClr val="black"/>
              </a:solidFill>
              <a:latin typeface="Calibri"/>
              <a:ea typeface="+mn-ea"/>
              <a:cs typeface="+mn-cs"/>
            </a:endParaRPr>
          </a:p>
        </p:txBody>
      </p:sp>
      <p:sp>
        <p:nvSpPr>
          <p:cNvPr id="11" name="TextBox 5">
            <a:extLst>
              <a:ext uri="{FF2B5EF4-FFF2-40B4-BE49-F238E27FC236}">
                <a16:creationId xmlns:a16="http://schemas.microsoft.com/office/drawing/2014/main" id="{BE79D87E-D430-BB2B-DBDE-0CBBBA18AD41}"/>
              </a:ext>
            </a:extLst>
          </p:cNvPr>
          <p:cNvSpPr txBox="1"/>
          <p:nvPr/>
        </p:nvSpPr>
        <p:spPr>
          <a:xfrm>
            <a:off x="3863162" y="223557"/>
            <a:ext cx="4465674" cy="1236492"/>
          </a:xfrm>
          <a:prstGeom prst="rect">
            <a:avLst/>
          </a:prstGeom>
        </p:spPr>
        <p:txBody>
          <a:bodyPr wrap="square" lIns="0" tIns="0" rIns="0" bIns="0" rtlCol="0" anchor="t">
            <a:spAutoFit/>
          </a:bodyPr>
          <a:lstStyle/>
          <a:p>
            <a:pPr algn="ctr" defTabSz="609630">
              <a:lnSpc>
                <a:spcPts val="10801"/>
              </a:lnSpc>
              <a:spcBef>
                <a:spcPct val="0"/>
              </a:spcBef>
              <a:buClrTx/>
            </a:pPr>
            <a:r>
              <a:rPr lang="en-US" sz="5400" kern="1200" spc="-180" dirty="0">
                <a:solidFill>
                  <a:srgbClr val="1836B2"/>
                </a:solidFill>
                <a:latin typeface="Fira Sans Medium" panose="020B0603050000020004" pitchFamily="34" charset="0"/>
                <a:ea typeface="+mn-ea"/>
                <a:cs typeface="+mn-cs"/>
              </a:rPr>
              <a:t>Value Prop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2">
            <a:extLst>
              <a:ext uri="{FF2B5EF4-FFF2-40B4-BE49-F238E27FC236}">
                <a16:creationId xmlns:a16="http://schemas.microsoft.com/office/drawing/2014/main" id="{4EA739E9-224A-07ED-7B73-70149EC59AC5}"/>
              </a:ext>
            </a:extLst>
          </p:cNvPr>
          <p:cNvGrpSpPr/>
          <p:nvPr/>
        </p:nvGrpSpPr>
        <p:grpSpPr>
          <a:xfrm>
            <a:off x="3019647" y="0"/>
            <a:ext cx="11714427" cy="1701967"/>
            <a:chOff x="0" y="0"/>
            <a:chExt cx="13254178" cy="2269289"/>
          </a:xfrm>
          <a:solidFill>
            <a:srgbClr val="0F76BB"/>
          </a:solidFill>
        </p:grpSpPr>
        <p:grpSp>
          <p:nvGrpSpPr>
            <p:cNvPr id="12" name="Group 23">
              <a:extLst>
                <a:ext uri="{FF2B5EF4-FFF2-40B4-BE49-F238E27FC236}">
                  <a16:creationId xmlns:a16="http://schemas.microsoft.com/office/drawing/2014/main" id="{7FFCC621-D8A5-DC93-7D42-27695CB5D18A}"/>
                </a:ext>
              </a:extLst>
            </p:cNvPr>
            <p:cNvGrpSpPr/>
            <p:nvPr/>
          </p:nvGrpSpPr>
          <p:grpSpPr>
            <a:xfrm rot="-10800000">
              <a:off x="0" y="0"/>
              <a:ext cx="13254178" cy="2269289"/>
              <a:chOff x="0" y="0"/>
              <a:chExt cx="31376682" cy="5372100"/>
            </a:xfrm>
            <a:grpFill/>
          </p:grpSpPr>
          <p:sp>
            <p:nvSpPr>
              <p:cNvPr id="14" name="Freeform 24">
                <a:extLst>
                  <a:ext uri="{FF2B5EF4-FFF2-40B4-BE49-F238E27FC236}">
                    <a16:creationId xmlns:a16="http://schemas.microsoft.com/office/drawing/2014/main" id="{0EE6B886-53AB-19DB-9AD6-E1C55110CF5B}"/>
                  </a:ext>
                </a:extLst>
              </p:cNvPr>
              <p:cNvSpPr/>
              <p:nvPr/>
            </p:nvSpPr>
            <p:spPr>
              <a:xfrm>
                <a:off x="0" y="0"/>
                <a:ext cx="31376683" cy="5372100"/>
              </a:xfrm>
              <a:custGeom>
                <a:avLst/>
                <a:gdLst/>
                <a:ahLst/>
                <a:cxnLst/>
                <a:rect l="l" t="t" r="r" b="b"/>
                <a:pathLst>
                  <a:path w="31376683" h="5372100">
                    <a:moveTo>
                      <a:pt x="29826012" y="0"/>
                    </a:moveTo>
                    <a:lnTo>
                      <a:pt x="1550670" y="0"/>
                    </a:lnTo>
                    <a:lnTo>
                      <a:pt x="0" y="2686050"/>
                    </a:lnTo>
                    <a:lnTo>
                      <a:pt x="1550670" y="5372100"/>
                    </a:lnTo>
                    <a:lnTo>
                      <a:pt x="29826012" y="5372100"/>
                    </a:lnTo>
                    <a:lnTo>
                      <a:pt x="31376683" y="2686050"/>
                    </a:lnTo>
                    <a:lnTo>
                      <a:pt x="29826012" y="0"/>
                    </a:lnTo>
                    <a:close/>
                  </a:path>
                </a:pathLst>
              </a:custGeom>
              <a:grpFill/>
            </p:spPr>
            <p:txBody>
              <a:bodyPr/>
              <a:lstStyle/>
              <a:p>
                <a:endParaRPr lang="en-US" dirty="0"/>
              </a:p>
            </p:txBody>
          </p:sp>
        </p:grpSp>
        <p:sp>
          <p:nvSpPr>
            <p:cNvPr id="13" name="TextBox 25">
              <a:extLst>
                <a:ext uri="{FF2B5EF4-FFF2-40B4-BE49-F238E27FC236}">
                  <a16:creationId xmlns:a16="http://schemas.microsoft.com/office/drawing/2014/main" id="{3AFF3A67-B4BB-83ED-1C3A-C2DEC94A2C14}"/>
                </a:ext>
              </a:extLst>
            </p:cNvPr>
            <p:cNvSpPr txBox="1"/>
            <p:nvPr/>
          </p:nvSpPr>
          <p:spPr>
            <a:xfrm>
              <a:off x="3540865" y="403888"/>
              <a:ext cx="5734351" cy="1461512"/>
            </a:xfrm>
            <a:prstGeom prst="rect">
              <a:avLst/>
            </a:prstGeom>
            <a:grpFill/>
          </p:spPr>
          <p:txBody>
            <a:bodyPr wrap="square" lIns="0" tIns="0" rIns="0" bIns="0" rtlCol="0" anchor="t">
              <a:spAutoFit/>
            </a:bodyPr>
            <a:lstStyle/>
            <a:p>
              <a:pPr algn="l">
                <a:lnSpc>
                  <a:spcPts val="9100"/>
                </a:lnSpc>
                <a:spcBef>
                  <a:spcPct val="0"/>
                </a:spcBef>
              </a:pPr>
              <a:r>
                <a:rPr lang="en-US" sz="5400" spc="-130" dirty="0">
                  <a:solidFill>
                    <a:srgbClr val="FFFFFF"/>
                  </a:solidFill>
                  <a:latin typeface="Fira Sans Medium"/>
                </a:rPr>
                <a:t>Differentiators</a:t>
              </a:r>
              <a:endParaRPr lang="en-US" sz="6000" spc="-130" dirty="0">
                <a:solidFill>
                  <a:srgbClr val="FFFFFF"/>
                </a:solidFill>
                <a:latin typeface="Fira Sans Medium"/>
              </a:endParaRPr>
            </a:p>
          </p:txBody>
        </p:sp>
      </p:grpSp>
      <p:sp>
        <p:nvSpPr>
          <p:cNvPr id="55" name="Google Shape;499;p53">
            <a:extLst>
              <a:ext uri="{FF2B5EF4-FFF2-40B4-BE49-F238E27FC236}">
                <a16:creationId xmlns:a16="http://schemas.microsoft.com/office/drawing/2014/main" id="{BE2F33FC-E1A5-33A6-E2BF-53AEB0FB5BB2}"/>
              </a:ext>
            </a:extLst>
          </p:cNvPr>
          <p:cNvSpPr/>
          <p:nvPr/>
        </p:nvSpPr>
        <p:spPr>
          <a:xfrm>
            <a:off x="6737150" y="2295351"/>
            <a:ext cx="713232" cy="713232"/>
          </a:xfrm>
          <a:prstGeom prst="ellipse">
            <a:avLst/>
          </a:prstGeom>
          <a:solidFill>
            <a:srgbClr val="1836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Muli"/>
              <a:ea typeface="Muli"/>
              <a:cs typeface="Muli"/>
              <a:sym typeface="Muli"/>
            </a:endParaRPr>
          </a:p>
        </p:txBody>
      </p:sp>
      <p:sp>
        <p:nvSpPr>
          <p:cNvPr id="56" name="Google Shape;502;p53">
            <a:extLst>
              <a:ext uri="{FF2B5EF4-FFF2-40B4-BE49-F238E27FC236}">
                <a16:creationId xmlns:a16="http://schemas.microsoft.com/office/drawing/2014/main" id="{C0404694-0443-110A-1F16-BF883518E5A8}"/>
              </a:ext>
            </a:extLst>
          </p:cNvPr>
          <p:cNvSpPr txBox="1"/>
          <p:nvPr/>
        </p:nvSpPr>
        <p:spPr>
          <a:xfrm>
            <a:off x="7627609" y="2416081"/>
            <a:ext cx="3740697" cy="519854"/>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3200" dirty="0">
                <a:solidFill>
                  <a:schemeClr val="tx1">
                    <a:lumMod val="75000"/>
                    <a:lumOff val="25000"/>
                  </a:schemeClr>
                </a:solidFill>
                <a:latin typeface="+mn-lt"/>
                <a:ea typeface="Muli"/>
                <a:cs typeface="Muli"/>
                <a:sym typeface="Muli"/>
              </a:rPr>
              <a:t>Labor Efficiencies</a:t>
            </a:r>
            <a:endParaRPr sz="3200" dirty="0">
              <a:solidFill>
                <a:schemeClr val="tx1">
                  <a:lumMod val="75000"/>
                  <a:lumOff val="25000"/>
                </a:schemeClr>
              </a:solidFill>
              <a:latin typeface="+mn-lt"/>
              <a:ea typeface="Muli"/>
              <a:cs typeface="Muli"/>
              <a:sym typeface="Muli"/>
            </a:endParaRPr>
          </a:p>
        </p:txBody>
      </p:sp>
      <p:sp>
        <p:nvSpPr>
          <p:cNvPr id="57" name="Google Shape;407;p50">
            <a:extLst>
              <a:ext uri="{FF2B5EF4-FFF2-40B4-BE49-F238E27FC236}">
                <a16:creationId xmlns:a16="http://schemas.microsoft.com/office/drawing/2014/main" id="{44038945-3F0D-EC14-D3B0-39593DDED1BF}"/>
              </a:ext>
            </a:extLst>
          </p:cNvPr>
          <p:cNvSpPr>
            <a:spLocks noChangeAspect="1"/>
          </p:cNvSpPr>
          <p:nvPr/>
        </p:nvSpPr>
        <p:spPr>
          <a:xfrm>
            <a:off x="6985677" y="2445628"/>
            <a:ext cx="259543" cy="4572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 name="Google Shape;496;p53">
            <a:extLst>
              <a:ext uri="{FF2B5EF4-FFF2-40B4-BE49-F238E27FC236}">
                <a16:creationId xmlns:a16="http://schemas.microsoft.com/office/drawing/2014/main" id="{5116E963-5151-5B8F-E5EA-C1BFF5447C6C}"/>
              </a:ext>
            </a:extLst>
          </p:cNvPr>
          <p:cNvSpPr>
            <a:spLocks/>
          </p:cNvSpPr>
          <p:nvPr/>
        </p:nvSpPr>
        <p:spPr>
          <a:xfrm>
            <a:off x="6737150" y="3248847"/>
            <a:ext cx="713232" cy="713232"/>
          </a:xfrm>
          <a:prstGeom prst="ellipse">
            <a:avLst/>
          </a:prstGeom>
          <a:solidFill>
            <a:srgbClr val="1836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Muli"/>
              <a:ea typeface="Muli"/>
              <a:cs typeface="Muli"/>
              <a:sym typeface="Muli"/>
            </a:endParaRPr>
          </a:p>
        </p:txBody>
      </p:sp>
      <p:sp>
        <p:nvSpPr>
          <p:cNvPr id="62" name="Google Shape;502;p53">
            <a:extLst>
              <a:ext uri="{FF2B5EF4-FFF2-40B4-BE49-F238E27FC236}">
                <a16:creationId xmlns:a16="http://schemas.microsoft.com/office/drawing/2014/main" id="{AC3981D8-9E72-648B-C894-4FDD80F23CC9}"/>
              </a:ext>
            </a:extLst>
          </p:cNvPr>
          <p:cNvSpPr txBox="1"/>
          <p:nvPr/>
        </p:nvSpPr>
        <p:spPr>
          <a:xfrm>
            <a:off x="7611063" y="3311501"/>
            <a:ext cx="3606290" cy="57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3200" dirty="0">
                <a:solidFill>
                  <a:schemeClr val="tx1">
                    <a:lumMod val="75000"/>
                    <a:lumOff val="25000"/>
                  </a:schemeClr>
                </a:solidFill>
                <a:latin typeface="+mn-lt"/>
                <a:ea typeface="Muli"/>
                <a:cs typeface="Muli"/>
                <a:sym typeface="Muli"/>
              </a:rPr>
              <a:t>Image Enhancement</a:t>
            </a:r>
            <a:endParaRPr sz="3200" dirty="0">
              <a:solidFill>
                <a:schemeClr val="tx1">
                  <a:lumMod val="75000"/>
                  <a:lumOff val="25000"/>
                </a:schemeClr>
              </a:solidFill>
              <a:latin typeface="+mn-lt"/>
              <a:ea typeface="Muli"/>
              <a:cs typeface="Muli"/>
              <a:sym typeface="Muli"/>
            </a:endParaRPr>
          </a:p>
        </p:txBody>
      </p:sp>
      <p:pic>
        <p:nvPicPr>
          <p:cNvPr id="63" name="Graphic 62" descr="Images with solid fill">
            <a:extLst>
              <a:ext uri="{FF2B5EF4-FFF2-40B4-BE49-F238E27FC236}">
                <a16:creationId xmlns:a16="http://schemas.microsoft.com/office/drawing/2014/main" id="{69EEB13F-7477-E626-642D-9BCDC4DCC47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67821" y="3365846"/>
            <a:ext cx="479234" cy="479234"/>
          </a:xfrm>
          <a:prstGeom prst="rect">
            <a:avLst/>
          </a:prstGeom>
        </p:spPr>
      </p:pic>
      <p:sp>
        <p:nvSpPr>
          <p:cNvPr id="64" name="Google Shape;499;p53">
            <a:extLst>
              <a:ext uri="{FF2B5EF4-FFF2-40B4-BE49-F238E27FC236}">
                <a16:creationId xmlns:a16="http://schemas.microsoft.com/office/drawing/2014/main" id="{36037A20-882C-9ABE-7B59-507FA58CBB70}"/>
              </a:ext>
            </a:extLst>
          </p:cNvPr>
          <p:cNvSpPr/>
          <p:nvPr/>
        </p:nvSpPr>
        <p:spPr>
          <a:xfrm>
            <a:off x="6737150" y="4263471"/>
            <a:ext cx="713232" cy="713232"/>
          </a:xfrm>
          <a:prstGeom prst="ellipse">
            <a:avLst/>
          </a:prstGeom>
          <a:solidFill>
            <a:srgbClr val="1836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Muli"/>
              <a:ea typeface="Muli"/>
              <a:cs typeface="Muli"/>
              <a:sym typeface="Muli"/>
            </a:endParaRPr>
          </a:p>
        </p:txBody>
      </p:sp>
      <p:sp>
        <p:nvSpPr>
          <p:cNvPr id="65" name="Google Shape;502;p53">
            <a:extLst>
              <a:ext uri="{FF2B5EF4-FFF2-40B4-BE49-F238E27FC236}">
                <a16:creationId xmlns:a16="http://schemas.microsoft.com/office/drawing/2014/main" id="{9AB0C2BC-F607-54BF-6866-B44CD48C957E}"/>
              </a:ext>
            </a:extLst>
          </p:cNvPr>
          <p:cNvSpPr txBox="1"/>
          <p:nvPr/>
        </p:nvSpPr>
        <p:spPr>
          <a:xfrm>
            <a:off x="7627611" y="4352330"/>
            <a:ext cx="2743200" cy="57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200" dirty="0">
                <a:solidFill>
                  <a:schemeClr val="tx1">
                    <a:lumMod val="75000"/>
                    <a:lumOff val="25000"/>
                  </a:schemeClr>
                </a:solidFill>
                <a:latin typeface="+mn-lt"/>
                <a:ea typeface="Muli"/>
                <a:cs typeface="Muli"/>
                <a:sym typeface="Muli"/>
              </a:rPr>
              <a:t>Cost Savings</a:t>
            </a:r>
            <a:endParaRPr sz="3200" dirty="0">
              <a:solidFill>
                <a:schemeClr val="tx1">
                  <a:lumMod val="75000"/>
                  <a:lumOff val="25000"/>
                </a:schemeClr>
              </a:solidFill>
              <a:latin typeface="+mn-lt"/>
              <a:ea typeface="Muli"/>
              <a:cs typeface="Muli"/>
              <a:sym typeface="Muli"/>
            </a:endParaRPr>
          </a:p>
        </p:txBody>
      </p:sp>
      <p:pic>
        <p:nvPicPr>
          <p:cNvPr id="66" name="Graphic 65" descr="Money outline">
            <a:extLst>
              <a:ext uri="{FF2B5EF4-FFF2-40B4-BE49-F238E27FC236}">
                <a16:creationId xmlns:a16="http://schemas.microsoft.com/office/drawing/2014/main" id="{29EA5AAD-CB0B-9C09-6129-F7D81DB1802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62847" y="4352330"/>
            <a:ext cx="475488" cy="475488"/>
          </a:xfrm>
          <a:prstGeom prst="rect">
            <a:avLst/>
          </a:prstGeom>
        </p:spPr>
      </p:pic>
      <p:sp>
        <p:nvSpPr>
          <p:cNvPr id="67" name="Google Shape;496;p53">
            <a:extLst>
              <a:ext uri="{FF2B5EF4-FFF2-40B4-BE49-F238E27FC236}">
                <a16:creationId xmlns:a16="http://schemas.microsoft.com/office/drawing/2014/main" id="{395E32F6-476B-BA13-4444-5B8E56FFD1D4}"/>
              </a:ext>
            </a:extLst>
          </p:cNvPr>
          <p:cNvSpPr>
            <a:spLocks/>
          </p:cNvSpPr>
          <p:nvPr/>
        </p:nvSpPr>
        <p:spPr>
          <a:xfrm>
            <a:off x="6737150" y="5277460"/>
            <a:ext cx="713232" cy="713232"/>
          </a:xfrm>
          <a:prstGeom prst="ellipse">
            <a:avLst/>
          </a:prstGeom>
          <a:solidFill>
            <a:srgbClr val="1836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Muli"/>
              <a:ea typeface="Muli"/>
              <a:cs typeface="Muli"/>
              <a:sym typeface="Muli"/>
            </a:endParaRPr>
          </a:p>
        </p:txBody>
      </p:sp>
      <p:sp>
        <p:nvSpPr>
          <p:cNvPr id="68" name="Google Shape;502;p53">
            <a:extLst>
              <a:ext uri="{FF2B5EF4-FFF2-40B4-BE49-F238E27FC236}">
                <a16:creationId xmlns:a16="http://schemas.microsoft.com/office/drawing/2014/main" id="{7E80243E-A46E-EBB7-4E26-158825F18C13}"/>
              </a:ext>
            </a:extLst>
          </p:cNvPr>
          <p:cNvSpPr txBox="1"/>
          <p:nvPr/>
        </p:nvSpPr>
        <p:spPr>
          <a:xfrm>
            <a:off x="7637761" y="5347726"/>
            <a:ext cx="3978165" cy="57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200" dirty="0">
                <a:solidFill>
                  <a:schemeClr val="tx1">
                    <a:lumMod val="75000"/>
                    <a:lumOff val="25000"/>
                  </a:schemeClr>
                </a:solidFill>
                <a:latin typeface="+mn-lt"/>
                <a:ea typeface="Muli"/>
                <a:cs typeface="Muli"/>
                <a:sym typeface="Muli"/>
              </a:rPr>
              <a:t>Safety and Health</a:t>
            </a:r>
            <a:endParaRPr sz="3200" dirty="0">
              <a:solidFill>
                <a:schemeClr val="tx1">
                  <a:lumMod val="75000"/>
                  <a:lumOff val="25000"/>
                </a:schemeClr>
              </a:solidFill>
              <a:latin typeface="+mn-lt"/>
              <a:ea typeface="Muli"/>
              <a:cs typeface="Muli"/>
              <a:sym typeface="Muli"/>
            </a:endParaRPr>
          </a:p>
        </p:txBody>
      </p:sp>
      <p:pic>
        <p:nvPicPr>
          <p:cNvPr id="69" name="Graphic 68" descr="Medical with solid fill">
            <a:extLst>
              <a:ext uri="{FF2B5EF4-FFF2-40B4-BE49-F238E27FC236}">
                <a16:creationId xmlns:a16="http://schemas.microsoft.com/office/drawing/2014/main" id="{5678B3B0-165A-2D2F-F21A-FAF59833097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66269" y="5395946"/>
            <a:ext cx="475488" cy="475488"/>
          </a:xfrm>
          <a:prstGeom prst="rect">
            <a:avLst/>
          </a:prstGeom>
        </p:spPr>
      </p:pic>
      <p:pic>
        <p:nvPicPr>
          <p:cNvPr id="71" name="Picture 70" descr="A picture containing person, indoor, sink, plumbing fixture&#10;&#10;Description automatically generated">
            <a:extLst>
              <a:ext uri="{FF2B5EF4-FFF2-40B4-BE49-F238E27FC236}">
                <a16:creationId xmlns:a16="http://schemas.microsoft.com/office/drawing/2014/main" id="{121A9B65-F822-1BF4-566A-BBD2D30CED7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704167" y="-134412"/>
            <a:ext cx="7991596" cy="7126823"/>
          </a:xfrm>
          <a:prstGeom prst="hexagon">
            <a:avLst/>
          </a:prstGeom>
        </p:spPr>
      </p:pic>
    </p:spTree>
    <p:extLst>
      <p:ext uri="{BB962C8B-B14F-4D97-AF65-F5344CB8AC3E}">
        <p14:creationId xmlns:p14="http://schemas.microsoft.com/office/powerpoint/2010/main" val="160914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6C7ED"/>
        </a:solidFill>
        <a:effectLst/>
      </p:bgPr>
    </p:bg>
    <p:spTree>
      <p:nvGrpSpPr>
        <p:cNvPr id="1" name=""/>
        <p:cNvGrpSpPr/>
        <p:nvPr/>
      </p:nvGrpSpPr>
      <p:grpSpPr>
        <a:xfrm>
          <a:off x="0" y="0"/>
          <a:ext cx="0" cy="0"/>
          <a:chOff x="0" y="0"/>
          <a:chExt cx="0" cy="0"/>
        </a:xfrm>
      </p:grpSpPr>
      <p:sp>
        <p:nvSpPr>
          <p:cNvPr id="3" name="TextBox 3"/>
          <p:cNvSpPr txBox="1"/>
          <p:nvPr/>
        </p:nvSpPr>
        <p:spPr>
          <a:xfrm>
            <a:off x="468575" y="739880"/>
            <a:ext cx="4458511" cy="569387"/>
          </a:xfrm>
          <a:prstGeom prst="rect">
            <a:avLst/>
          </a:prstGeom>
        </p:spPr>
        <p:txBody>
          <a:bodyPr wrap="square" lIns="0" tIns="0" rIns="0" bIns="0" rtlCol="0" anchor="t">
            <a:spAutoFit/>
          </a:bodyPr>
          <a:lstStyle/>
          <a:p>
            <a:pPr defTabSz="609630">
              <a:lnSpc>
                <a:spcPts val="3800"/>
              </a:lnSpc>
              <a:spcBef>
                <a:spcPct val="0"/>
              </a:spcBef>
              <a:buClrTx/>
            </a:pPr>
            <a:r>
              <a:rPr lang="en-US" sz="5400" kern="1200" spc="50" dirty="0">
                <a:solidFill>
                  <a:srgbClr val="FFFFFF"/>
                </a:solidFill>
                <a:latin typeface="Fira Sans Medium"/>
                <a:ea typeface="+mn-ea"/>
                <a:cs typeface="+mn-cs"/>
              </a:rPr>
              <a:t>Features</a:t>
            </a:r>
          </a:p>
        </p:txBody>
      </p:sp>
      <p:sp>
        <p:nvSpPr>
          <p:cNvPr id="11" name="Rectangle 10">
            <a:extLst>
              <a:ext uri="{FF2B5EF4-FFF2-40B4-BE49-F238E27FC236}">
                <a16:creationId xmlns:a16="http://schemas.microsoft.com/office/drawing/2014/main" id="{C2FB852E-AFA2-2D64-60E6-3BEBD467CC8F}"/>
              </a:ext>
            </a:extLst>
          </p:cNvPr>
          <p:cNvSpPr/>
          <p:nvPr/>
        </p:nvSpPr>
        <p:spPr>
          <a:xfrm>
            <a:off x="468575" y="1693835"/>
            <a:ext cx="5815267" cy="3854898"/>
          </a:xfrm>
          <a:prstGeom prst="rect">
            <a:avLst/>
          </a:prstGeom>
          <a:solidFill>
            <a:sysClr val="window" lastClr="FFFFFF"/>
          </a:solidFill>
          <a:ln w="25400" cap="flat" cmpd="sng" algn="ctr">
            <a:solidFill>
              <a:srgbClr val="4E6E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2" name="Content Placeholder 2">
            <a:extLst>
              <a:ext uri="{FF2B5EF4-FFF2-40B4-BE49-F238E27FC236}">
                <a16:creationId xmlns:a16="http://schemas.microsoft.com/office/drawing/2014/main" id="{71711A49-7258-493B-3424-19BC7405A890}"/>
              </a:ext>
            </a:extLst>
          </p:cNvPr>
          <p:cNvSpPr txBox="1">
            <a:spLocks/>
          </p:cNvSpPr>
          <p:nvPr/>
        </p:nvSpPr>
        <p:spPr>
          <a:xfrm>
            <a:off x="637952" y="1983541"/>
            <a:ext cx="5458047" cy="325021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R="0" lvl="0" indent="-457200" algn="l" defTabSz="914400" rtl="0" eaLnBrk="1" fontAlgn="auto" latinLnBrk="0" hangingPunct="1">
              <a:lnSpc>
                <a:spcPct val="100000"/>
              </a:lnSpc>
              <a:spcBef>
                <a:spcPts val="0"/>
              </a:spcBef>
              <a:spcAft>
                <a:spcPts val="1800"/>
              </a:spcAft>
              <a:buClr>
                <a:srgbClr val="4E6E9A"/>
              </a:buClr>
              <a:buSzPct val="100000"/>
              <a:buFont typeface="Wingdings" panose="05000000000000000000" pitchFamily="2" charset="2"/>
              <a:buChar char="Ø"/>
              <a:tabLst/>
              <a:defRPr/>
            </a:pPr>
            <a:r>
              <a:rPr kumimoji="0" lang="en-US" sz="2800" b="0" i="0" u="none" strike="noStrike" kern="0" cap="none" spc="0" normalizeH="0" baseline="0" noProof="0" dirty="0">
                <a:ln>
                  <a:noFill/>
                </a:ln>
                <a:solidFill>
                  <a:srgbClr val="4E6E9A"/>
                </a:solidFill>
                <a:uLnTx/>
                <a:uFillTx/>
                <a:latin typeface="Fira Sans Medium" panose="020B0603050000020004" pitchFamily="34" charset="0"/>
                <a:sym typeface="Arial"/>
              </a:rPr>
              <a:t>.6 mL of soap per hand wash</a:t>
            </a:r>
          </a:p>
          <a:p>
            <a:pPr marR="0" lvl="0" indent="-457200" algn="l" defTabSz="914400" rtl="0" eaLnBrk="1" fontAlgn="auto" latinLnBrk="0" hangingPunct="1">
              <a:lnSpc>
                <a:spcPct val="100000"/>
              </a:lnSpc>
              <a:spcBef>
                <a:spcPts val="0"/>
              </a:spcBef>
              <a:spcAft>
                <a:spcPts val="1800"/>
              </a:spcAft>
              <a:buClr>
                <a:srgbClr val="4E6E9A"/>
              </a:buClr>
              <a:buSzPct val="100000"/>
              <a:buFont typeface="Wingdings" panose="05000000000000000000" pitchFamily="2" charset="2"/>
              <a:buChar char="Ø"/>
              <a:tabLst/>
              <a:defRPr/>
            </a:pPr>
            <a:r>
              <a:rPr kumimoji="0" lang="en-US" sz="2800" b="0" i="0" u="none" strike="noStrike" kern="0" cap="none" spc="0" normalizeH="0" baseline="0" noProof="0" dirty="0">
                <a:ln>
                  <a:noFill/>
                </a:ln>
                <a:solidFill>
                  <a:srgbClr val="4E6E9A"/>
                </a:solidFill>
                <a:uLnTx/>
                <a:uFillTx/>
                <a:latin typeface="Fira Sans Medium" panose="020B0603050000020004" pitchFamily="34" charset="0"/>
                <a:sym typeface="Arial"/>
              </a:rPr>
              <a:t>1200 mL refill bags = 2,000 hand washes</a:t>
            </a:r>
          </a:p>
          <a:p>
            <a:pPr marR="0" lvl="0" indent="-457200" algn="l" defTabSz="914400" rtl="0" eaLnBrk="1" fontAlgn="auto" latinLnBrk="0" hangingPunct="1">
              <a:lnSpc>
                <a:spcPct val="100000"/>
              </a:lnSpc>
              <a:spcBef>
                <a:spcPts val="0"/>
              </a:spcBef>
              <a:spcAft>
                <a:spcPts val="1800"/>
              </a:spcAft>
              <a:buClr>
                <a:srgbClr val="4E6E9A"/>
              </a:buClr>
              <a:buSzPct val="100000"/>
              <a:buFont typeface="Wingdings" panose="05000000000000000000" pitchFamily="2" charset="2"/>
              <a:buChar char="Ø"/>
              <a:tabLst/>
              <a:defRPr/>
            </a:pPr>
            <a:r>
              <a:rPr kumimoji="0" lang="en-US" sz="2800" b="0" i="0" u="none" strike="noStrike" kern="0" cap="none" spc="0" normalizeH="0" baseline="0" noProof="0" dirty="0">
                <a:ln>
                  <a:noFill/>
                </a:ln>
                <a:solidFill>
                  <a:srgbClr val="4E6E9A"/>
                </a:solidFill>
                <a:uLnTx/>
                <a:uFillTx/>
                <a:latin typeface="Fira Sans Medium" panose="020B0603050000020004" pitchFamily="34" charset="0"/>
                <a:sym typeface="Arial"/>
              </a:rPr>
              <a:t>1500 mL canister capacity</a:t>
            </a:r>
          </a:p>
          <a:p>
            <a:pPr marR="0" lvl="0" indent="-457200" algn="l" defTabSz="914400" rtl="0" eaLnBrk="1" fontAlgn="auto" latinLnBrk="0" hangingPunct="1">
              <a:lnSpc>
                <a:spcPct val="100000"/>
              </a:lnSpc>
              <a:spcBef>
                <a:spcPts val="0"/>
              </a:spcBef>
              <a:spcAft>
                <a:spcPts val="1800"/>
              </a:spcAft>
              <a:buClr>
                <a:srgbClr val="4E6E9A"/>
              </a:buClr>
              <a:buSzPct val="100000"/>
              <a:buFont typeface="Wingdings" panose="05000000000000000000" pitchFamily="2" charset="2"/>
              <a:buChar char="Ø"/>
              <a:tabLst/>
              <a:defRPr/>
            </a:pPr>
            <a:r>
              <a:rPr kumimoji="0" lang="en-US" sz="2800" b="0" i="0" u="none" strike="noStrike" kern="0" cap="none" spc="0" normalizeH="0" baseline="0" noProof="0" dirty="0">
                <a:ln>
                  <a:noFill/>
                </a:ln>
                <a:solidFill>
                  <a:srgbClr val="4E6E9A"/>
                </a:solidFill>
                <a:uLnTx/>
                <a:uFillTx/>
                <a:latin typeface="Fira Sans Medium" panose="020B0603050000020004" pitchFamily="34" charset="0"/>
                <a:sym typeface="Arial"/>
              </a:rPr>
              <a:t>4 D cell batteries = at least 40,000 hand washes</a:t>
            </a:r>
          </a:p>
        </p:txBody>
      </p:sp>
      <p:grpSp>
        <p:nvGrpSpPr>
          <p:cNvPr id="13" name="Group 12">
            <a:extLst>
              <a:ext uri="{FF2B5EF4-FFF2-40B4-BE49-F238E27FC236}">
                <a16:creationId xmlns:a16="http://schemas.microsoft.com/office/drawing/2014/main" id="{D2A21253-4778-7D89-9FDD-308DF9E28CE5}"/>
              </a:ext>
            </a:extLst>
          </p:cNvPr>
          <p:cNvGrpSpPr/>
          <p:nvPr/>
        </p:nvGrpSpPr>
        <p:grpSpPr>
          <a:xfrm>
            <a:off x="6705605" y="76200"/>
            <a:ext cx="5135087" cy="6705600"/>
            <a:chOff x="6648455" y="76200"/>
            <a:chExt cx="5135087" cy="6705600"/>
          </a:xfrm>
        </p:grpSpPr>
        <p:sp>
          <p:nvSpPr>
            <p:cNvPr id="14" name="Rectangle 13">
              <a:extLst>
                <a:ext uri="{FF2B5EF4-FFF2-40B4-BE49-F238E27FC236}">
                  <a16:creationId xmlns:a16="http://schemas.microsoft.com/office/drawing/2014/main" id="{48AE0C99-D744-66D4-F0FE-C04BC332EA0A}"/>
                </a:ext>
              </a:extLst>
            </p:cNvPr>
            <p:cNvSpPr/>
            <p:nvPr/>
          </p:nvSpPr>
          <p:spPr>
            <a:xfrm>
              <a:off x="6648455" y="76200"/>
              <a:ext cx="5135087" cy="6705600"/>
            </a:xfrm>
            <a:prstGeom prst="rect">
              <a:avLst/>
            </a:prstGeom>
            <a:solidFill>
              <a:schemeClr val="bg1"/>
            </a:solidFill>
            <a:ln>
              <a:solidFill>
                <a:srgbClr val="4E6E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black, darkness, screenshot, black and white&#10;&#10;Description automatically generated">
              <a:extLst>
                <a:ext uri="{FF2B5EF4-FFF2-40B4-BE49-F238E27FC236}">
                  <a16:creationId xmlns:a16="http://schemas.microsoft.com/office/drawing/2014/main" id="{858048A4-0E19-1477-E2A6-348ED0D9A4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00675" y="166145"/>
              <a:ext cx="3673632" cy="6544760"/>
            </a:xfrm>
            <a:prstGeom prst="rect">
              <a:avLst/>
            </a:prstGeom>
          </p:spPr>
        </p:pic>
        <p:pic>
          <p:nvPicPr>
            <p:cNvPr id="16" name="Picture 15">
              <a:extLst>
                <a:ext uri="{FF2B5EF4-FFF2-40B4-BE49-F238E27FC236}">
                  <a16:creationId xmlns:a16="http://schemas.microsoft.com/office/drawing/2014/main" id="{DD0ED50D-11C9-AE7D-9644-0FDFF7B956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22082" y="3825196"/>
              <a:ext cx="1801343" cy="1723537"/>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2023370" y="-4451684"/>
            <a:ext cx="6415996" cy="5723619"/>
            <a:chOff x="0" y="0"/>
            <a:chExt cx="4968858" cy="5372100"/>
          </a:xfrm>
        </p:grpSpPr>
        <p:sp>
          <p:nvSpPr>
            <p:cNvPr id="7" name="Freeform 7"/>
            <p:cNvSpPr/>
            <p:nvPr/>
          </p:nvSpPr>
          <p:spPr>
            <a:xfrm>
              <a:off x="0" y="0"/>
              <a:ext cx="4968858" cy="5372100"/>
            </a:xfrm>
            <a:custGeom>
              <a:avLst/>
              <a:gdLst/>
              <a:ahLst/>
              <a:cxnLst/>
              <a:rect l="l" t="t" r="r" b="b"/>
              <a:pathLst>
                <a:path w="4968858" h="5372100">
                  <a:moveTo>
                    <a:pt x="3418188" y="0"/>
                  </a:moveTo>
                  <a:lnTo>
                    <a:pt x="1550670" y="0"/>
                  </a:lnTo>
                  <a:lnTo>
                    <a:pt x="0" y="2686050"/>
                  </a:lnTo>
                  <a:lnTo>
                    <a:pt x="1550670" y="5372100"/>
                  </a:lnTo>
                  <a:lnTo>
                    <a:pt x="3418188" y="5372100"/>
                  </a:lnTo>
                  <a:lnTo>
                    <a:pt x="4968858" y="2686050"/>
                  </a:lnTo>
                  <a:lnTo>
                    <a:pt x="3418188" y="0"/>
                  </a:lnTo>
                  <a:close/>
                </a:path>
              </a:pathLst>
            </a:custGeom>
            <a:solidFill>
              <a:srgbClr val="86C7ED"/>
            </a:solidFill>
          </p:spPr>
          <p:txBody>
            <a:bodyPr/>
            <a:lstStyle/>
            <a:p>
              <a:pPr defTabSz="609630">
                <a:buClrTx/>
              </a:pPr>
              <a:endParaRPr lang="en-US" sz="1200" kern="1200" dirty="0">
                <a:solidFill>
                  <a:prstClr val="black"/>
                </a:solidFill>
                <a:latin typeface="Calibri"/>
                <a:ea typeface="+mn-ea"/>
                <a:cs typeface="+mn-cs"/>
              </a:endParaRPr>
            </a:p>
          </p:txBody>
        </p:sp>
      </p:grpSp>
      <p:sp>
        <p:nvSpPr>
          <p:cNvPr id="28" name="TextBox 14">
            <a:extLst>
              <a:ext uri="{FF2B5EF4-FFF2-40B4-BE49-F238E27FC236}">
                <a16:creationId xmlns:a16="http://schemas.microsoft.com/office/drawing/2014/main" id="{97B08F1F-9873-E639-4ED8-1CD7B0C85A4B}"/>
              </a:ext>
            </a:extLst>
          </p:cNvPr>
          <p:cNvSpPr txBox="1"/>
          <p:nvPr/>
        </p:nvSpPr>
        <p:spPr>
          <a:xfrm>
            <a:off x="3234825" y="568091"/>
            <a:ext cx="5771070" cy="683649"/>
          </a:xfrm>
          <a:prstGeom prst="rect">
            <a:avLst/>
          </a:prstGeom>
        </p:spPr>
        <p:txBody>
          <a:bodyPr wrap="square" lIns="0" tIns="0" rIns="0" bIns="0" rtlCol="0" anchor="t">
            <a:spAutoFit/>
          </a:bodyPr>
          <a:lstStyle/>
          <a:p>
            <a:pPr defTabSz="609630">
              <a:lnSpc>
                <a:spcPts val="5200"/>
              </a:lnSpc>
              <a:buClrTx/>
            </a:pPr>
            <a:r>
              <a:rPr lang="en-US" sz="5400" kern="1200" spc="-43" dirty="0">
                <a:solidFill>
                  <a:srgbClr val="1836B2"/>
                </a:solidFill>
                <a:latin typeface="Fira Sans Medium"/>
                <a:ea typeface="+mn-ea"/>
                <a:cs typeface="+mn-cs"/>
              </a:rPr>
              <a:t>Features: Refills</a:t>
            </a:r>
            <a:endParaRPr lang="en-US" sz="6000" kern="1200" spc="-43" dirty="0">
              <a:solidFill>
                <a:srgbClr val="1836B2"/>
              </a:solidFill>
              <a:latin typeface="Fira Sans Medium"/>
              <a:ea typeface="+mn-ea"/>
              <a:cs typeface="+mn-cs"/>
            </a:endParaRPr>
          </a:p>
        </p:txBody>
      </p:sp>
      <p:pic>
        <p:nvPicPr>
          <p:cNvPr id="30" name="Picture 29" descr="A picture containing text, plastic&#10;&#10;Description automatically generated">
            <a:extLst>
              <a:ext uri="{FF2B5EF4-FFF2-40B4-BE49-F238E27FC236}">
                <a16:creationId xmlns:a16="http://schemas.microsoft.com/office/drawing/2014/main" id="{BE5F1762-1A8B-5EC1-C0AA-5EFCDAB51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1586" y="1890674"/>
            <a:ext cx="2493419" cy="2519843"/>
          </a:xfrm>
          <a:prstGeom prst="rect">
            <a:avLst/>
          </a:prstGeom>
        </p:spPr>
      </p:pic>
      <p:sp>
        <p:nvSpPr>
          <p:cNvPr id="32" name="TextBox 31">
            <a:extLst>
              <a:ext uri="{FF2B5EF4-FFF2-40B4-BE49-F238E27FC236}">
                <a16:creationId xmlns:a16="http://schemas.microsoft.com/office/drawing/2014/main" id="{F982A005-E551-9B10-53D1-EE9C7C06779B}"/>
              </a:ext>
            </a:extLst>
          </p:cNvPr>
          <p:cNvSpPr txBox="1"/>
          <p:nvPr/>
        </p:nvSpPr>
        <p:spPr>
          <a:xfrm>
            <a:off x="3708177" y="4384320"/>
            <a:ext cx="2735947" cy="742896"/>
          </a:xfrm>
          <a:prstGeom prst="rect">
            <a:avLst/>
          </a:prstGeom>
          <a:noFill/>
        </p:spPr>
        <p:txBody>
          <a:bodyPr wrap="square" lIns="0" rIns="0" rtlCol="0">
            <a:spAutoFit/>
          </a:bodyPr>
          <a:lstStyle/>
          <a:p>
            <a:pPr algn="ctr">
              <a:lnSpc>
                <a:spcPct val="109000"/>
              </a:lnSpc>
            </a:pPr>
            <a:r>
              <a:rPr lang="en-US" sz="2400" b="1" dirty="0">
                <a:solidFill>
                  <a:srgbClr val="1836B2"/>
                </a:solidFill>
              </a:rPr>
              <a:t>CucumberLUX</a:t>
            </a:r>
            <a:endParaRPr lang="en-US" sz="2800" b="1" dirty="0">
              <a:solidFill>
                <a:srgbClr val="1836B2"/>
              </a:solidFill>
            </a:endParaRPr>
          </a:p>
          <a:p>
            <a:pPr algn="ctr">
              <a:lnSpc>
                <a:spcPct val="109000"/>
              </a:lnSpc>
              <a:spcAft>
                <a:spcPts val="1200"/>
              </a:spcAft>
              <a:buClr>
                <a:schemeClr val="bg1"/>
              </a:buClr>
            </a:pPr>
            <a:r>
              <a:rPr lang="en-US" sz="1600" b="1" dirty="0">
                <a:solidFill>
                  <a:srgbClr val="1836B2"/>
                </a:solidFill>
              </a:rPr>
              <a:t>Refreshing cucumber scent</a:t>
            </a:r>
            <a:endParaRPr lang="en-US" sz="2800" b="1" dirty="0">
              <a:solidFill>
                <a:srgbClr val="1836B2"/>
              </a:solidFill>
            </a:endParaRPr>
          </a:p>
        </p:txBody>
      </p:sp>
      <p:pic>
        <p:nvPicPr>
          <p:cNvPr id="34" name="Picture 33" descr="A picture containing text, household supply, bottle&#10;&#10;Description automatically generated">
            <a:extLst>
              <a:ext uri="{FF2B5EF4-FFF2-40B4-BE49-F238E27FC236}">
                <a16:creationId xmlns:a16="http://schemas.microsoft.com/office/drawing/2014/main" id="{E1CF96A7-F54D-CF6F-D927-5E1A9F013B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4619" y="1756418"/>
            <a:ext cx="2433366" cy="2584701"/>
          </a:xfrm>
          <a:prstGeom prst="rect">
            <a:avLst/>
          </a:prstGeom>
        </p:spPr>
      </p:pic>
      <p:sp>
        <p:nvSpPr>
          <p:cNvPr id="36" name="TextBox 35">
            <a:extLst>
              <a:ext uri="{FF2B5EF4-FFF2-40B4-BE49-F238E27FC236}">
                <a16:creationId xmlns:a16="http://schemas.microsoft.com/office/drawing/2014/main" id="{A756B5E5-4990-C114-C1C6-FF0AC16A6C19}"/>
              </a:ext>
            </a:extLst>
          </p:cNvPr>
          <p:cNvSpPr txBox="1"/>
          <p:nvPr/>
        </p:nvSpPr>
        <p:spPr>
          <a:xfrm>
            <a:off x="6950083" y="4392021"/>
            <a:ext cx="2257032" cy="742896"/>
          </a:xfrm>
          <a:prstGeom prst="rect">
            <a:avLst/>
          </a:prstGeom>
          <a:noFill/>
        </p:spPr>
        <p:txBody>
          <a:bodyPr wrap="square" lIns="0" rIns="0" rtlCol="0">
            <a:spAutoFit/>
          </a:bodyPr>
          <a:lstStyle/>
          <a:p>
            <a:pPr algn="ctr">
              <a:lnSpc>
                <a:spcPct val="109000"/>
              </a:lnSpc>
            </a:pPr>
            <a:r>
              <a:rPr lang="en-US" sz="2400" b="1" dirty="0">
                <a:solidFill>
                  <a:srgbClr val="1836B2"/>
                </a:solidFill>
              </a:rPr>
              <a:t>GentleLUX</a:t>
            </a:r>
            <a:endParaRPr lang="en-US" sz="2800" b="1" dirty="0">
              <a:solidFill>
                <a:srgbClr val="1836B2"/>
              </a:solidFill>
            </a:endParaRPr>
          </a:p>
          <a:p>
            <a:pPr algn="ctr">
              <a:lnSpc>
                <a:spcPct val="109000"/>
              </a:lnSpc>
              <a:spcAft>
                <a:spcPts val="1200"/>
              </a:spcAft>
              <a:buClr>
                <a:schemeClr val="bg1"/>
              </a:buClr>
            </a:pPr>
            <a:r>
              <a:rPr lang="en-US" sz="1600" b="1" dirty="0">
                <a:solidFill>
                  <a:srgbClr val="1836B2"/>
                </a:solidFill>
              </a:rPr>
              <a:t>Dye and fragrance free</a:t>
            </a:r>
            <a:endParaRPr lang="en-US" sz="2800" b="1" dirty="0">
              <a:solidFill>
                <a:srgbClr val="1836B2"/>
              </a:solidFill>
            </a:endParaRPr>
          </a:p>
        </p:txBody>
      </p:sp>
      <p:pic>
        <p:nvPicPr>
          <p:cNvPr id="38" name="Picture 37" descr="A picture containing text, household supply, plastic, bottle&#10;&#10;Description automatically generated">
            <a:extLst>
              <a:ext uri="{FF2B5EF4-FFF2-40B4-BE49-F238E27FC236}">
                <a16:creationId xmlns:a16="http://schemas.microsoft.com/office/drawing/2014/main" id="{3F6FE1FC-D464-DE39-E2F6-F69C0E13D8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85229" y="1828383"/>
            <a:ext cx="2475233" cy="2514600"/>
          </a:xfrm>
          <a:prstGeom prst="rect">
            <a:avLst/>
          </a:prstGeom>
        </p:spPr>
      </p:pic>
      <p:sp>
        <p:nvSpPr>
          <p:cNvPr id="40" name="TextBox 39">
            <a:extLst>
              <a:ext uri="{FF2B5EF4-FFF2-40B4-BE49-F238E27FC236}">
                <a16:creationId xmlns:a16="http://schemas.microsoft.com/office/drawing/2014/main" id="{BB4B0E12-1DE1-E72D-897A-3DC5907C4036}"/>
              </a:ext>
            </a:extLst>
          </p:cNvPr>
          <p:cNvSpPr txBox="1"/>
          <p:nvPr/>
        </p:nvSpPr>
        <p:spPr>
          <a:xfrm>
            <a:off x="9713074" y="4384320"/>
            <a:ext cx="2018013" cy="742896"/>
          </a:xfrm>
          <a:prstGeom prst="rect">
            <a:avLst/>
          </a:prstGeom>
          <a:noFill/>
        </p:spPr>
        <p:txBody>
          <a:bodyPr wrap="square" lIns="0" rIns="0" rtlCol="0">
            <a:spAutoFit/>
          </a:bodyPr>
          <a:lstStyle/>
          <a:p>
            <a:pPr algn="ctr">
              <a:lnSpc>
                <a:spcPct val="109000"/>
              </a:lnSpc>
            </a:pPr>
            <a:r>
              <a:rPr lang="en-US" sz="2400" b="1" dirty="0">
                <a:solidFill>
                  <a:srgbClr val="1836B2"/>
                </a:solidFill>
              </a:rPr>
              <a:t>LavenderLUX</a:t>
            </a:r>
            <a:endParaRPr lang="en-US" sz="2800" b="1" dirty="0">
              <a:solidFill>
                <a:srgbClr val="1836B2"/>
              </a:solidFill>
            </a:endParaRPr>
          </a:p>
          <a:p>
            <a:pPr algn="ctr">
              <a:lnSpc>
                <a:spcPct val="109000"/>
              </a:lnSpc>
              <a:spcAft>
                <a:spcPts val="1200"/>
              </a:spcAft>
              <a:buClr>
                <a:schemeClr val="bg1"/>
              </a:buClr>
            </a:pPr>
            <a:r>
              <a:rPr lang="en-US" sz="1600" b="1" dirty="0">
                <a:solidFill>
                  <a:srgbClr val="1836B2"/>
                </a:solidFill>
              </a:rPr>
              <a:t>Mild lavender scent</a:t>
            </a:r>
            <a:endParaRPr lang="en-US" sz="2800" b="1" dirty="0">
              <a:solidFill>
                <a:srgbClr val="1836B2"/>
              </a:solidFill>
            </a:endParaRPr>
          </a:p>
        </p:txBody>
      </p:sp>
      <p:sp>
        <p:nvSpPr>
          <p:cNvPr id="41" name="Freeform 6">
            <a:extLst>
              <a:ext uri="{FF2B5EF4-FFF2-40B4-BE49-F238E27FC236}">
                <a16:creationId xmlns:a16="http://schemas.microsoft.com/office/drawing/2014/main" id="{985CDE09-B8EE-863F-2E07-E40B5D738F7A}"/>
              </a:ext>
            </a:extLst>
          </p:cNvPr>
          <p:cNvSpPr/>
          <p:nvPr/>
        </p:nvSpPr>
        <p:spPr>
          <a:xfrm>
            <a:off x="0" y="2248025"/>
            <a:ext cx="3412467" cy="3448029"/>
          </a:xfrm>
          <a:prstGeom prst="rect">
            <a:avLst/>
          </a:prstGeom>
          <a:solidFill>
            <a:srgbClr val="1836B2"/>
          </a:solidFill>
          <a:ln w="12700">
            <a:noFill/>
          </a:ln>
        </p:spPr>
        <p:txBody>
          <a:bodyPr/>
          <a:lstStyle/>
          <a:p>
            <a:pPr defTabSz="609630">
              <a:buClrTx/>
            </a:pPr>
            <a:endParaRPr lang="en-US" sz="1200" kern="1200" dirty="0">
              <a:solidFill>
                <a:prstClr val="black"/>
              </a:solidFill>
              <a:latin typeface="Calibri"/>
              <a:ea typeface="+mn-ea"/>
              <a:cs typeface="+mn-cs"/>
            </a:endParaRPr>
          </a:p>
        </p:txBody>
      </p:sp>
      <p:sp>
        <p:nvSpPr>
          <p:cNvPr id="43" name="TextBox 42">
            <a:extLst>
              <a:ext uri="{FF2B5EF4-FFF2-40B4-BE49-F238E27FC236}">
                <a16:creationId xmlns:a16="http://schemas.microsoft.com/office/drawing/2014/main" id="{2FD46904-CA8E-0CBD-264A-B1F1A8563329}"/>
              </a:ext>
            </a:extLst>
          </p:cNvPr>
          <p:cNvSpPr txBox="1"/>
          <p:nvPr/>
        </p:nvSpPr>
        <p:spPr>
          <a:xfrm>
            <a:off x="141336" y="2645510"/>
            <a:ext cx="3228798" cy="2564535"/>
          </a:xfrm>
          <a:prstGeom prst="rect">
            <a:avLst/>
          </a:prstGeom>
          <a:noFill/>
        </p:spPr>
        <p:txBody>
          <a:bodyPr wrap="square" lIns="0" tIns="0" rIns="0" bIns="0" numCol="1" spcCol="365760" rtlCol="0">
            <a:noAutofit/>
          </a:bodyPr>
          <a:lstStyle/>
          <a:p>
            <a:pPr>
              <a:spcAft>
                <a:spcPts val="1200"/>
              </a:spcAft>
              <a:buClrTx/>
            </a:pPr>
            <a:r>
              <a:rPr lang="en-US" sz="3600" dirty="0">
                <a:solidFill>
                  <a:schemeClr val="bg1"/>
                </a:solidFill>
                <a:effectLst>
                  <a:outerShdw blurRad="38100" dist="38100" dir="2700000" algn="tl">
                    <a:srgbClr val="000000">
                      <a:alpha val="43137"/>
                    </a:srgbClr>
                  </a:outerShdw>
                </a:effectLst>
              </a:rPr>
              <a:t>LUX Refills</a:t>
            </a:r>
          </a:p>
          <a:p>
            <a:pPr marL="349250" indent="-228600">
              <a:spcAft>
                <a:spcPts val="1200"/>
              </a:spcAft>
              <a:buClrTx/>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Sealed, sanitary, locking</a:t>
            </a:r>
          </a:p>
          <a:p>
            <a:pPr marL="349250" indent="-228600">
              <a:spcAft>
                <a:spcPts val="1200"/>
              </a:spcAft>
              <a:buClrTx/>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2,000 handwashes</a:t>
            </a:r>
          </a:p>
          <a:p>
            <a:pPr marL="349250" indent="-228600">
              <a:spcAft>
                <a:spcPts val="1200"/>
              </a:spcAft>
              <a:buClrTx/>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1200 mL, 3 per case</a:t>
            </a:r>
          </a:p>
        </p:txBody>
      </p:sp>
      <p:pic>
        <p:nvPicPr>
          <p:cNvPr id="44" name="Picture 2" descr="UL Ecologo Certified Products | SF Approved | Where to get green products  approved by San Francisco City Depts">
            <a:extLst>
              <a:ext uri="{FF2B5EF4-FFF2-40B4-BE49-F238E27FC236}">
                <a16:creationId xmlns:a16="http://schemas.microsoft.com/office/drawing/2014/main" id="{A47CEE37-F268-BE92-4E7C-BCA74BAC454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95598" y="5249479"/>
            <a:ext cx="961104" cy="102986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UL Ecologo Certified Products | SF Approved | Where to get green products  approved by San Francisco City Depts">
            <a:extLst>
              <a:ext uri="{FF2B5EF4-FFF2-40B4-BE49-F238E27FC236}">
                <a16:creationId xmlns:a16="http://schemas.microsoft.com/office/drawing/2014/main" id="{259FC7AD-92FE-C595-F27A-CF2714DA486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98046" y="5249478"/>
            <a:ext cx="961105" cy="102986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UL Ecologo Certified Products | SF Approved | Where to get green products  approved by San Francisco City Depts">
            <a:extLst>
              <a:ext uri="{FF2B5EF4-FFF2-40B4-BE49-F238E27FC236}">
                <a16:creationId xmlns:a16="http://schemas.microsoft.com/office/drawing/2014/main" id="{F610A6AB-BBF4-7FB7-5B2A-60DA77A4855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241528" y="5249479"/>
            <a:ext cx="961104" cy="1029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71721DB-6885-2A7A-5C39-4F43360E15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7559" y="2945218"/>
            <a:ext cx="3256388" cy="3912782"/>
          </a:xfrm>
          <a:prstGeom prst="rect">
            <a:avLst/>
          </a:prstGeom>
          <a:ln>
            <a:noFill/>
          </a:ln>
          <a:effectLst>
            <a:outerShdw blurRad="292100" dist="139700" dir="2700000" algn="tl" rotWithShape="0">
              <a:srgbClr val="333333">
                <a:alpha val="65000"/>
              </a:srgbClr>
            </a:outerShdw>
          </a:effectLst>
        </p:spPr>
      </p:pic>
      <p:sp>
        <p:nvSpPr>
          <p:cNvPr id="14" name="TextBox 14"/>
          <p:cNvSpPr txBox="1"/>
          <p:nvPr/>
        </p:nvSpPr>
        <p:spPr>
          <a:xfrm>
            <a:off x="410267" y="496068"/>
            <a:ext cx="4382571" cy="704039"/>
          </a:xfrm>
          <a:prstGeom prst="rect">
            <a:avLst/>
          </a:prstGeom>
        </p:spPr>
        <p:txBody>
          <a:bodyPr lIns="0" tIns="0" rIns="0" bIns="0" rtlCol="0" anchor="t">
            <a:spAutoFit/>
          </a:bodyPr>
          <a:lstStyle/>
          <a:p>
            <a:pPr defTabSz="609630">
              <a:lnSpc>
                <a:spcPts val="5200"/>
              </a:lnSpc>
              <a:buClrTx/>
            </a:pPr>
            <a:r>
              <a:rPr lang="en-US" sz="5400" kern="1200" spc="-43" dirty="0">
                <a:solidFill>
                  <a:srgbClr val="1836B2"/>
                </a:solidFill>
                <a:latin typeface="Fira Sans Medium"/>
                <a:ea typeface="+mn-ea"/>
                <a:cs typeface="+mn-cs"/>
              </a:rPr>
              <a:t>Installation</a:t>
            </a:r>
            <a:endParaRPr lang="en-US" sz="6000" kern="1200" spc="-43" dirty="0">
              <a:solidFill>
                <a:srgbClr val="1836B2"/>
              </a:solidFill>
              <a:latin typeface="Fira Sans Medium"/>
              <a:ea typeface="+mn-ea"/>
              <a:cs typeface="+mn-cs"/>
            </a:endParaRPr>
          </a:p>
        </p:txBody>
      </p:sp>
      <p:sp>
        <p:nvSpPr>
          <p:cNvPr id="15" name="TextBox 15"/>
          <p:cNvSpPr txBox="1"/>
          <p:nvPr/>
        </p:nvSpPr>
        <p:spPr>
          <a:xfrm>
            <a:off x="536543" y="1200107"/>
            <a:ext cx="7163161" cy="1497846"/>
          </a:xfrm>
          <a:prstGeom prst="rect">
            <a:avLst/>
          </a:prstGeom>
        </p:spPr>
        <p:txBody>
          <a:bodyPr wrap="square" lIns="0" tIns="0" rIns="0" bIns="0" rtlCol="0" anchor="t">
            <a:spAutoFit/>
          </a:bodyPr>
          <a:lstStyle/>
          <a:p>
            <a:pPr marL="233363" indent="-233363" defTabSz="609630">
              <a:spcAft>
                <a:spcPts val="800"/>
              </a:spcAft>
              <a:buClrTx/>
              <a:buFont typeface="Arial" panose="020B0604020202020204" pitchFamily="34" charset="0"/>
              <a:buChar char="•"/>
            </a:pPr>
            <a:r>
              <a:rPr lang="en-US" sz="2800" kern="1200" spc="37" dirty="0">
                <a:latin typeface="Fira Sans Light"/>
                <a:ea typeface="+mn-ea"/>
                <a:cs typeface="+mn-cs"/>
              </a:rPr>
              <a:t>Hard copy instructions in each package</a:t>
            </a:r>
          </a:p>
          <a:p>
            <a:pPr marL="233363" indent="-233363" defTabSz="609630">
              <a:spcAft>
                <a:spcPts val="800"/>
              </a:spcAft>
              <a:buClrTx/>
              <a:buFont typeface="Arial" panose="020B0604020202020204" pitchFamily="34" charset="0"/>
              <a:buChar char="•"/>
            </a:pPr>
            <a:r>
              <a:rPr lang="en-US" sz="2800" kern="1200" spc="37" dirty="0">
                <a:latin typeface="Fira Sans Light"/>
                <a:ea typeface="+mn-ea"/>
                <a:cs typeface="+mn-cs"/>
              </a:rPr>
              <a:t>QR code sticker on each dispenser</a:t>
            </a:r>
          </a:p>
          <a:p>
            <a:pPr marL="233363" indent="-233363" defTabSz="609630">
              <a:spcAft>
                <a:spcPts val="800"/>
              </a:spcAft>
              <a:buClrTx/>
              <a:buFont typeface="Arial" panose="020B0604020202020204" pitchFamily="34" charset="0"/>
              <a:buChar char="•"/>
            </a:pPr>
            <a:r>
              <a:rPr lang="en-US" sz="2800" kern="1200" spc="37" dirty="0">
                <a:latin typeface="Fira Sans Light"/>
                <a:ea typeface="+mn-ea"/>
                <a:cs typeface="+mn-cs"/>
              </a:rPr>
              <a:t>Alternate parts also included</a:t>
            </a:r>
          </a:p>
        </p:txBody>
      </p:sp>
      <p:pic>
        <p:nvPicPr>
          <p:cNvPr id="16" name="Picture 15">
            <a:extLst>
              <a:ext uri="{FF2B5EF4-FFF2-40B4-BE49-F238E27FC236}">
                <a16:creationId xmlns:a16="http://schemas.microsoft.com/office/drawing/2014/main" id="{3DFD10E0-0BAB-6408-1EE0-D7FB1C0CC8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2944" y="-6575"/>
            <a:ext cx="4110994" cy="3188949"/>
          </a:xfrm>
          <a:prstGeom prst="hexagon">
            <a:avLst>
              <a:gd name="adj" fmla="val 28167"/>
              <a:gd name="vf" fmla="val 115470"/>
            </a:avLst>
          </a:prstGeom>
        </p:spPr>
      </p:pic>
      <p:pic>
        <p:nvPicPr>
          <p:cNvPr id="17" name="Picture 16" descr="A bag of seal and a seal kit&#10;&#10;Description automatically generated with medium confidence">
            <a:extLst>
              <a:ext uri="{FF2B5EF4-FFF2-40B4-BE49-F238E27FC236}">
                <a16:creationId xmlns:a16="http://schemas.microsoft.com/office/drawing/2014/main" id="{CCEBE103-CDEB-82E7-442D-97D29260A1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61496" y="3462904"/>
            <a:ext cx="4138168" cy="3395096"/>
          </a:xfrm>
          <a:prstGeom prst="hexagon">
            <a:avLst>
              <a:gd name="adj" fmla="val 28995"/>
              <a:gd name="vf" fmla="val 115470"/>
            </a:avLst>
          </a:prstGeom>
        </p:spPr>
      </p:pic>
      <p:grpSp>
        <p:nvGrpSpPr>
          <p:cNvPr id="19" name="Group 5">
            <a:extLst>
              <a:ext uri="{FF2B5EF4-FFF2-40B4-BE49-F238E27FC236}">
                <a16:creationId xmlns:a16="http://schemas.microsoft.com/office/drawing/2014/main" id="{AB8E1B7E-A201-62A8-C886-8E1CF4D098B9}"/>
              </a:ext>
            </a:extLst>
          </p:cNvPr>
          <p:cNvGrpSpPr>
            <a:grpSpLocks noChangeAspect="1"/>
          </p:cNvGrpSpPr>
          <p:nvPr/>
        </p:nvGrpSpPr>
        <p:grpSpPr>
          <a:xfrm>
            <a:off x="410267" y="3244451"/>
            <a:ext cx="3598207" cy="3640130"/>
            <a:chOff x="0" y="0"/>
            <a:chExt cx="4282440" cy="3708400"/>
          </a:xfrm>
        </p:grpSpPr>
        <p:sp>
          <p:nvSpPr>
            <p:cNvPr id="20" name="Freeform 6">
              <a:extLst>
                <a:ext uri="{FF2B5EF4-FFF2-40B4-BE49-F238E27FC236}">
                  <a16:creationId xmlns:a16="http://schemas.microsoft.com/office/drawing/2014/main" id="{56106D5A-7367-72D8-AEF1-B941C7AE0E24}"/>
                </a:ext>
              </a:extLst>
            </p:cNvPr>
            <p:cNvSpPr/>
            <p:nvPr/>
          </p:nvSpPr>
          <p:spPr>
            <a:xfrm>
              <a:off x="0" y="0"/>
              <a:ext cx="4282440" cy="3708400"/>
            </a:xfrm>
            <a:prstGeom prst="rect">
              <a:avLst/>
            </a:prstGeom>
            <a:solidFill>
              <a:srgbClr val="1836B2"/>
            </a:solidFill>
            <a:ln w="12700">
              <a:solidFill>
                <a:srgbClr val="000000"/>
              </a:solidFill>
            </a:ln>
          </p:spPr>
          <p:txBody>
            <a:bodyPr/>
            <a:lstStyle/>
            <a:p>
              <a:pPr defTabSz="609630">
                <a:buClrTx/>
              </a:pPr>
              <a:endParaRPr lang="en-US" sz="1200" kern="1200" dirty="0">
                <a:solidFill>
                  <a:prstClr val="black"/>
                </a:solidFill>
                <a:latin typeface="Calibri"/>
                <a:ea typeface="+mn-ea"/>
                <a:cs typeface="+mn-cs"/>
              </a:endParaRPr>
            </a:p>
          </p:txBody>
        </p:sp>
      </p:grpSp>
      <p:sp>
        <p:nvSpPr>
          <p:cNvPr id="24" name="TextBox 23">
            <a:extLst>
              <a:ext uri="{FF2B5EF4-FFF2-40B4-BE49-F238E27FC236}">
                <a16:creationId xmlns:a16="http://schemas.microsoft.com/office/drawing/2014/main" id="{C75BCB85-2B17-6D93-2734-6F9484527C65}"/>
              </a:ext>
            </a:extLst>
          </p:cNvPr>
          <p:cNvSpPr txBox="1"/>
          <p:nvPr/>
        </p:nvSpPr>
        <p:spPr>
          <a:xfrm>
            <a:off x="536543" y="3684276"/>
            <a:ext cx="3337175" cy="2677656"/>
          </a:xfrm>
          <a:prstGeom prst="rect">
            <a:avLst/>
          </a:prstGeom>
          <a:noFill/>
        </p:spPr>
        <p:txBody>
          <a:bodyPr wrap="square" rtlCol="0">
            <a:spAutoFit/>
          </a:bodyPr>
          <a:lstStyle/>
          <a:p>
            <a:pPr algn="ctr"/>
            <a:r>
              <a:rPr lang="en-US" sz="2800" dirty="0">
                <a:solidFill>
                  <a:schemeClr val="bg1"/>
                </a:solidFill>
                <a:latin typeface="Fira Sans Medium" panose="020B0603050000020004" pitchFamily="34" charset="0"/>
              </a:rPr>
              <a:t>Following the installation instructions is critical to the successful function of the dispenser.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36B2"/>
        </a:solidFill>
        <a:effectLst/>
      </p:bgPr>
    </p:bg>
    <p:spTree>
      <p:nvGrpSpPr>
        <p:cNvPr id="1" name=""/>
        <p:cNvGrpSpPr/>
        <p:nvPr/>
      </p:nvGrpSpPr>
      <p:grpSpPr>
        <a:xfrm>
          <a:off x="0" y="0"/>
          <a:ext cx="0" cy="0"/>
          <a:chOff x="0" y="0"/>
          <a:chExt cx="0" cy="0"/>
        </a:xfrm>
      </p:grpSpPr>
      <p:sp>
        <p:nvSpPr>
          <p:cNvPr id="13" name="TextBox 13"/>
          <p:cNvSpPr txBox="1"/>
          <p:nvPr/>
        </p:nvSpPr>
        <p:spPr>
          <a:xfrm>
            <a:off x="603636" y="1971371"/>
            <a:ext cx="6116141" cy="4226798"/>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800"/>
              </a:spcAft>
              <a:buClr>
                <a:prstClr val="white"/>
              </a:buClr>
              <a:buSzTx/>
              <a:buFont typeface="Wingdings" panose="05000000000000000000" pitchFamily="2" charset="2"/>
              <a:buChar char="ü"/>
              <a:tabLst/>
              <a:defRPr/>
            </a:pPr>
            <a:r>
              <a:rPr kumimoji="0" lang="en-US" sz="2800" b="0" i="0" u="none" strike="noStrike" kern="0" cap="none" spc="0" normalizeH="0" baseline="0" noProof="0" dirty="0">
                <a:ln>
                  <a:noFill/>
                </a:ln>
                <a:solidFill>
                  <a:prstClr val="white"/>
                </a:solidFill>
                <a:uLnTx/>
                <a:uFillTx/>
                <a:latin typeface="Fira Sans Light" panose="020B0403050000020004" pitchFamily="34" charset="0"/>
                <a:sym typeface="Arial"/>
              </a:rPr>
              <a:t>Conduct walkthrough</a:t>
            </a:r>
          </a:p>
          <a:p>
            <a:pPr marL="457200" marR="0" lvl="0" indent="-457200" algn="l" defTabSz="914400" rtl="0" eaLnBrk="1" fontAlgn="auto" latinLnBrk="0" hangingPunct="1">
              <a:lnSpc>
                <a:spcPct val="100000"/>
              </a:lnSpc>
              <a:spcBef>
                <a:spcPts val="0"/>
              </a:spcBef>
              <a:spcAft>
                <a:spcPts val="800"/>
              </a:spcAft>
              <a:buClr>
                <a:prstClr val="white"/>
              </a:buClr>
              <a:buSzTx/>
              <a:buFont typeface="Wingdings" panose="05000000000000000000" pitchFamily="2" charset="2"/>
              <a:buChar char="ü"/>
              <a:tabLst/>
              <a:defRPr/>
            </a:pPr>
            <a:r>
              <a:rPr kumimoji="0" lang="en-US" sz="2800" b="0" i="0" u="none" strike="noStrike" kern="0" cap="none" spc="0" normalizeH="0" baseline="0" noProof="0" dirty="0">
                <a:ln>
                  <a:noFill/>
                </a:ln>
                <a:solidFill>
                  <a:prstClr val="white"/>
                </a:solidFill>
                <a:uLnTx/>
                <a:uFillTx/>
                <a:latin typeface="Fira Sans Light" panose="020B0403050000020004" pitchFamily="34" charset="0"/>
                <a:sym typeface="Arial"/>
              </a:rPr>
              <a:t>Note number of (facility) locations</a:t>
            </a:r>
          </a:p>
          <a:p>
            <a:pPr marL="457200" marR="0" lvl="0" indent="-457200" algn="l" defTabSz="914400" rtl="0" eaLnBrk="1" fontAlgn="auto" latinLnBrk="0" hangingPunct="1">
              <a:lnSpc>
                <a:spcPct val="100000"/>
              </a:lnSpc>
              <a:spcBef>
                <a:spcPts val="0"/>
              </a:spcBef>
              <a:spcAft>
                <a:spcPts val="800"/>
              </a:spcAft>
              <a:buClr>
                <a:prstClr val="white"/>
              </a:buClr>
              <a:buSzTx/>
              <a:buFont typeface="Wingdings" panose="05000000000000000000" pitchFamily="2" charset="2"/>
              <a:buChar char="ü"/>
              <a:tabLst/>
              <a:defRPr/>
            </a:pPr>
            <a:r>
              <a:rPr kumimoji="0" lang="en-US" sz="2800" b="0" i="0" u="none" strike="noStrike" kern="0" cap="none" spc="0" normalizeH="0" baseline="0" noProof="0" dirty="0">
                <a:ln>
                  <a:noFill/>
                </a:ln>
                <a:solidFill>
                  <a:prstClr val="white"/>
                </a:solidFill>
                <a:uLnTx/>
                <a:uFillTx/>
                <a:latin typeface="Fira Sans Light" panose="020B0403050000020004" pitchFamily="34" charset="0"/>
                <a:sym typeface="Arial"/>
              </a:rPr>
              <a:t>Note number of sinks</a:t>
            </a:r>
          </a:p>
          <a:p>
            <a:pPr marL="457200" marR="0" lvl="0" indent="-457200" algn="l" defTabSz="914400" rtl="0" eaLnBrk="1" fontAlgn="auto" latinLnBrk="0" hangingPunct="1">
              <a:lnSpc>
                <a:spcPct val="100000"/>
              </a:lnSpc>
              <a:spcBef>
                <a:spcPts val="0"/>
              </a:spcBef>
              <a:spcAft>
                <a:spcPts val="800"/>
              </a:spcAft>
              <a:buClr>
                <a:prstClr val="white"/>
              </a:buClr>
              <a:buSzTx/>
              <a:buFont typeface="Wingdings" panose="05000000000000000000" pitchFamily="2" charset="2"/>
              <a:buChar char="ü"/>
              <a:tabLst/>
              <a:defRPr/>
            </a:pPr>
            <a:r>
              <a:rPr kumimoji="0" lang="en-US" sz="2800" b="0" i="0" u="none" strike="noStrike" kern="0" cap="none" spc="0" normalizeH="0" baseline="0" noProof="0" dirty="0">
                <a:ln>
                  <a:noFill/>
                </a:ln>
                <a:solidFill>
                  <a:prstClr val="white"/>
                </a:solidFill>
                <a:uLnTx/>
                <a:uFillTx/>
                <a:latin typeface="Fira Sans Light" panose="020B0403050000020004" pitchFamily="34" charset="0"/>
                <a:sym typeface="Arial"/>
              </a:rPr>
              <a:t>Verify spacing requirements</a:t>
            </a:r>
          </a:p>
          <a:p>
            <a:pPr marL="804863" marR="0" lvl="4" indent="-342900" algn="l" defTabSz="914400" rtl="0" eaLnBrk="1" fontAlgn="auto" latinLnBrk="0" hangingPunct="1">
              <a:lnSpc>
                <a:spcPct val="100000"/>
              </a:lnSpc>
              <a:spcBef>
                <a:spcPts val="0"/>
              </a:spcBef>
              <a:spcAft>
                <a:spcPts val="800"/>
              </a:spcAft>
              <a:buClr>
                <a:prstClr val="white"/>
              </a:buClr>
              <a:buSzTx/>
              <a:buFont typeface="Courier New" panose="02070309020205020404" pitchFamily="49" charset="0"/>
              <a:buChar char="o"/>
              <a:tabLst/>
              <a:defRPr/>
            </a:pPr>
            <a:r>
              <a:rPr kumimoji="0" lang="en-US" sz="2000" b="0" i="0" u="none" strike="noStrike" kern="0" cap="none" spc="0" normalizeH="0" baseline="0" noProof="0" dirty="0">
                <a:ln>
                  <a:noFill/>
                </a:ln>
                <a:solidFill>
                  <a:prstClr val="white"/>
                </a:solidFill>
                <a:uLnTx/>
                <a:uFillTx/>
                <a:latin typeface="Fira Sans Light" panose="020B0403050000020004" pitchFamily="34" charset="0"/>
                <a:sym typeface="Arial"/>
              </a:rPr>
              <a:t>Dispenser hole 2”-3” from sink, 1” in diameter</a:t>
            </a:r>
          </a:p>
          <a:p>
            <a:pPr marL="804863" marR="0" lvl="4" indent="-342900" algn="l" defTabSz="914400" rtl="0" eaLnBrk="1" fontAlgn="auto" latinLnBrk="0" hangingPunct="1">
              <a:lnSpc>
                <a:spcPct val="100000"/>
              </a:lnSpc>
              <a:spcBef>
                <a:spcPts val="0"/>
              </a:spcBef>
              <a:spcAft>
                <a:spcPts val="800"/>
              </a:spcAft>
              <a:buClr>
                <a:prstClr val="white"/>
              </a:buClr>
              <a:buSzTx/>
              <a:buFont typeface="Courier New" panose="02070309020205020404" pitchFamily="49" charset="0"/>
              <a:buChar char="o"/>
              <a:tabLst/>
              <a:defRPr/>
            </a:pPr>
            <a:r>
              <a:rPr kumimoji="0" lang="en-US" sz="2000" b="0" i="0" u="none" strike="noStrike" kern="0" cap="none" spc="0" normalizeH="0" baseline="0" noProof="0" dirty="0">
                <a:ln>
                  <a:noFill/>
                </a:ln>
                <a:solidFill>
                  <a:prstClr val="white"/>
                </a:solidFill>
                <a:uLnTx/>
                <a:uFillTx/>
                <a:latin typeface="Fira Sans Light" panose="020B0403050000020004" pitchFamily="34" charset="0"/>
                <a:sym typeface="Arial"/>
              </a:rPr>
              <a:t>Countertop thickness 2” or less</a:t>
            </a:r>
          </a:p>
          <a:p>
            <a:pPr marL="804863" marR="0" lvl="4" indent="-342900" algn="l" defTabSz="914400" rtl="0" eaLnBrk="1" fontAlgn="auto" latinLnBrk="0" hangingPunct="1">
              <a:lnSpc>
                <a:spcPct val="100000"/>
              </a:lnSpc>
              <a:spcBef>
                <a:spcPts val="0"/>
              </a:spcBef>
              <a:spcAft>
                <a:spcPts val="800"/>
              </a:spcAft>
              <a:buClr>
                <a:prstClr val="white"/>
              </a:buClr>
              <a:buSzTx/>
              <a:buFont typeface="Courier New" panose="02070309020205020404" pitchFamily="49" charset="0"/>
              <a:buChar char="o"/>
              <a:tabLst/>
              <a:defRPr/>
            </a:pPr>
            <a:r>
              <a:rPr kumimoji="0" lang="en-US" sz="2000" b="0" i="0" u="none" strike="noStrike" kern="0" cap="none" spc="0" normalizeH="0" baseline="0" noProof="0" dirty="0">
                <a:ln>
                  <a:noFill/>
                </a:ln>
                <a:solidFill>
                  <a:prstClr val="white"/>
                </a:solidFill>
                <a:uLnTx/>
                <a:uFillTx/>
                <a:latin typeface="Fira Sans Light" panose="020B0403050000020004" pitchFamily="34" charset="0"/>
                <a:sym typeface="Arial"/>
              </a:rPr>
              <a:t>Under sink clearance: 7” radial, 15” long</a:t>
            </a:r>
          </a:p>
          <a:p>
            <a:pPr marL="457200" marR="0" lvl="0" indent="-457200" algn="l" defTabSz="914400" rtl="0" eaLnBrk="1" fontAlgn="auto" latinLnBrk="0" hangingPunct="1">
              <a:lnSpc>
                <a:spcPct val="100000"/>
              </a:lnSpc>
              <a:spcBef>
                <a:spcPts val="0"/>
              </a:spcBef>
              <a:spcAft>
                <a:spcPts val="800"/>
              </a:spcAft>
              <a:buClr>
                <a:prstClr val="white"/>
              </a:buClr>
              <a:buSzTx/>
              <a:buFont typeface="Wingdings" panose="05000000000000000000" pitchFamily="2" charset="2"/>
              <a:buChar char="ü"/>
              <a:tabLst/>
              <a:defRPr/>
            </a:pPr>
            <a:r>
              <a:rPr kumimoji="0" lang="en-US" sz="2800" b="0" i="0" u="none" strike="noStrike" kern="0" cap="none" spc="0" normalizeH="0" baseline="0" noProof="0" dirty="0">
                <a:ln>
                  <a:noFill/>
                </a:ln>
                <a:solidFill>
                  <a:prstClr val="white"/>
                </a:solidFill>
                <a:uLnTx/>
                <a:uFillTx/>
                <a:latin typeface="Fira Sans Light" panose="020B0403050000020004" pitchFamily="34" charset="0"/>
                <a:sym typeface="Arial"/>
              </a:rPr>
              <a:t>Encourage installers to review instructions and video</a:t>
            </a:r>
          </a:p>
        </p:txBody>
      </p:sp>
      <p:sp>
        <p:nvSpPr>
          <p:cNvPr id="14" name="TextBox 14"/>
          <p:cNvSpPr txBox="1"/>
          <p:nvPr/>
        </p:nvSpPr>
        <p:spPr>
          <a:xfrm>
            <a:off x="603636" y="327807"/>
            <a:ext cx="4764592" cy="1538883"/>
          </a:xfrm>
          <a:prstGeom prst="rect">
            <a:avLst/>
          </a:prstGeom>
        </p:spPr>
        <p:txBody>
          <a:bodyPr wrap="square" lIns="0" tIns="0" rIns="0" bIns="0" rtlCol="0" anchor="t">
            <a:spAutoFit/>
          </a:bodyPr>
          <a:lstStyle/>
          <a:p>
            <a:pPr defTabSz="609630">
              <a:lnSpc>
                <a:spcPts val="6000"/>
              </a:lnSpc>
              <a:buClrTx/>
            </a:pPr>
            <a:r>
              <a:rPr lang="en-US" sz="5400" kern="1200" spc="-49" dirty="0">
                <a:solidFill>
                  <a:srgbClr val="FFFFFF"/>
                </a:solidFill>
                <a:latin typeface="Fira Sans Medium"/>
                <a:ea typeface="+mn-ea"/>
                <a:cs typeface="+mn-cs"/>
              </a:rPr>
              <a:t>Pre-Install</a:t>
            </a:r>
          </a:p>
          <a:p>
            <a:pPr defTabSz="609630">
              <a:lnSpc>
                <a:spcPts val="6000"/>
              </a:lnSpc>
              <a:buClrTx/>
            </a:pPr>
            <a:r>
              <a:rPr lang="en-US" sz="5400" kern="1200" spc="-49" dirty="0">
                <a:solidFill>
                  <a:srgbClr val="FFFFFF"/>
                </a:solidFill>
                <a:latin typeface="Fira Sans Medium"/>
                <a:ea typeface="+mn-ea"/>
                <a:cs typeface="+mn-cs"/>
              </a:rPr>
              <a:t>Best Practices</a:t>
            </a:r>
          </a:p>
        </p:txBody>
      </p:sp>
      <p:pic>
        <p:nvPicPr>
          <p:cNvPr id="17" name="Picture 16">
            <a:extLst>
              <a:ext uri="{FF2B5EF4-FFF2-40B4-BE49-F238E27FC236}">
                <a16:creationId xmlns:a16="http://schemas.microsoft.com/office/drawing/2014/main" id="{C7B0D26D-6559-DAC0-B981-9003A2628D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05795" y="189583"/>
            <a:ext cx="4781455" cy="624491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F703DA43-6A2C-A52B-6ED4-CA4E6F7937EC}"/>
              </a:ext>
            </a:extLst>
          </p:cNvPr>
          <p:cNvSpPr txBox="1"/>
          <p:nvPr/>
        </p:nvSpPr>
        <p:spPr>
          <a:xfrm>
            <a:off x="5463921" y="6528388"/>
            <a:ext cx="6728079" cy="276999"/>
          </a:xfrm>
          <a:prstGeom prst="rect">
            <a:avLst/>
          </a:prstGeom>
          <a:noFill/>
        </p:spPr>
        <p:txBody>
          <a:bodyPr wrap="square">
            <a:spAutoFit/>
          </a:bodyPr>
          <a:lstStyle/>
          <a:p>
            <a:r>
              <a:rPr lang="en-US" sz="1200" dirty="0">
                <a:solidFill>
                  <a:schemeClr val="bg1">
                    <a:lumMod val="75000"/>
                  </a:schemeClr>
                </a:solidFill>
                <a:hlinkClick r:id="rId4">
                  <a:extLst>
                    <a:ext uri="{A12FA001-AC4F-418D-AE19-62706E023703}">
                      <ahyp:hlinkClr xmlns:ahyp="http://schemas.microsoft.com/office/drawing/2018/hyperlinkcolor" val="tx"/>
                    </a:ext>
                  </a:extLst>
                </a:hlinkClick>
              </a:rPr>
              <a:t>https://www.kutol.com/wp-content/uploads/2023/10/NTCM_Presale-Site-Survey.1023-fillable.pdf</a:t>
            </a:r>
            <a:endParaRPr lang="en-US" sz="1200" dirty="0">
              <a:solidFill>
                <a:schemeClr val="bg1">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6823" y="1074439"/>
            <a:ext cx="2846538" cy="353174"/>
          </a:xfrm>
          <a:prstGeom prst="rect">
            <a:avLst/>
          </a:prstGeom>
        </p:spPr>
        <p:txBody>
          <a:bodyPr wrap="square" lIns="0" tIns="0" rIns="0" bIns="0" rtlCol="0" anchor="t">
            <a:spAutoFit/>
          </a:bodyPr>
          <a:lstStyle/>
          <a:p>
            <a:pPr defTabSz="609630">
              <a:lnSpc>
                <a:spcPts val="2427"/>
              </a:lnSpc>
              <a:buClrTx/>
            </a:pPr>
            <a:r>
              <a:rPr lang="en-US" sz="3600" kern="1200" spc="37" dirty="0">
                <a:latin typeface="Fira Sans Light"/>
                <a:ea typeface="+mn-ea"/>
                <a:cs typeface="+mn-cs"/>
              </a:rPr>
              <a:t>Sales Flyer</a:t>
            </a:r>
          </a:p>
        </p:txBody>
      </p:sp>
      <p:sp>
        <p:nvSpPr>
          <p:cNvPr id="7" name="TextBox 7"/>
          <p:cNvSpPr txBox="1"/>
          <p:nvPr/>
        </p:nvSpPr>
        <p:spPr>
          <a:xfrm>
            <a:off x="748588" y="243711"/>
            <a:ext cx="7421625" cy="704039"/>
          </a:xfrm>
          <a:prstGeom prst="rect">
            <a:avLst/>
          </a:prstGeom>
        </p:spPr>
        <p:txBody>
          <a:bodyPr lIns="0" tIns="0" rIns="0" bIns="0" rtlCol="0" anchor="t">
            <a:spAutoFit/>
          </a:bodyPr>
          <a:lstStyle/>
          <a:p>
            <a:pPr defTabSz="609630">
              <a:lnSpc>
                <a:spcPts val="5200"/>
              </a:lnSpc>
              <a:spcBef>
                <a:spcPct val="0"/>
              </a:spcBef>
              <a:buClrTx/>
            </a:pPr>
            <a:r>
              <a:rPr lang="en-US" sz="5400" kern="1200" spc="-43" dirty="0">
                <a:solidFill>
                  <a:srgbClr val="1836B2"/>
                </a:solidFill>
                <a:latin typeface="Fira Sans Medium"/>
                <a:ea typeface="+mn-ea"/>
                <a:cs typeface="+mn-cs"/>
              </a:rPr>
              <a:t>Selling Tools</a:t>
            </a:r>
          </a:p>
        </p:txBody>
      </p:sp>
      <p:sp>
        <p:nvSpPr>
          <p:cNvPr id="9" name="Google Shape;365;p47">
            <a:extLst>
              <a:ext uri="{FF2B5EF4-FFF2-40B4-BE49-F238E27FC236}">
                <a16:creationId xmlns:a16="http://schemas.microsoft.com/office/drawing/2014/main" id="{074AF5BD-3B9F-F5C0-ACD3-3BC536328153}"/>
              </a:ext>
            </a:extLst>
          </p:cNvPr>
          <p:cNvSpPr/>
          <p:nvPr/>
        </p:nvSpPr>
        <p:spPr>
          <a:xfrm>
            <a:off x="3473488" y="1100187"/>
            <a:ext cx="8409187" cy="5329200"/>
          </a:xfrm>
          <a:prstGeom prst="rect">
            <a:avLst/>
          </a:prstGeom>
          <a:solidFill>
            <a:srgbClr val="1836B2">
              <a:alpha val="80380"/>
            </a:srgbClr>
          </a:solidFill>
          <a:ln w="38100">
            <a:solidFill>
              <a:srgbClr val="1836B2"/>
            </a:solidFill>
          </a:ln>
        </p:spPr>
        <p:txBody>
          <a:bodyPr spcFirstLastPara="1" wrap="square" lIns="121900" tIns="121900" rIns="121900" bIns="121900" anchor="ctr" anchorCtr="0">
            <a:noAutofit/>
          </a:bodyPr>
          <a:lstStyle/>
          <a:p>
            <a:pPr algn="ctr"/>
            <a:endParaRPr sz="2667" b="1" dirty="0">
              <a:solidFill>
                <a:schemeClr val="bg1"/>
              </a:solidFill>
              <a:latin typeface="+mn-lt"/>
              <a:ea typeface="Muli"/>
              <a:cs typeface="Muli"/>
              <a:sym typeface="Muli"/>
            </a:endParaRPr>
          </a:p>
        </p:txBody>
      </p:sp>
      <p:pic>
        <p:nvPicPr>
          <p:cNvPr id="10" name="Picture 9">
            <a:extLst>
              <a:ext uri="{FF2B5EF4-FFF2-40B4-BE49-F238E27FC236}">
                <a16:creationId xmlns:a16="http://schemas.microsoft.com/office/drawing/2014/main" id="{F25264F3-1451-035E-5B95-B7922295C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756" y="1326773"/>
            <a:ext cx="3784879" cy="4875536"/>
          </a:xfrm>
          <a:prstGeom prst="rect">
            <a:avLst/>
          </a:prstGeom>
        </p:spPr>
      </p:pic>
      <p:pic>
        <p:nvPicPr>
          <p:cNvPr id="11" name="Picture 10">
            <a:extLst>
              <a:ext uri="{FF2B5EF4-FFF2-40B4-BE49-F238E27FC236}">
                <a16:creationId xmlns:a16="http://schemas.microsoft.com/office/drawing/2014/main" id="{F33F6F6A-53A3-EAA3-BAF2-EAC1B32181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20393" y="1337652"/>
            <a:ext cx="3795955" cy="4875536"/>
          </a:xfrm>
          <a:prstGeom prst="rect">
            <a:avLst/>
          </a:prstGeom>
        </p:spPr>
      </p:pic>
      <p:sp>
        <p:nvSpPr>
          <p:cNvPr id="12" name="TextBox 11">
            <a:extLst>
              <a:ext uri="{FF2B5EF4-FFF2-40B4-BE49-F238E27FC236}">
                <a16:creationId xmlns:a16="http://schemas.microsoft.com/office/drawing/2014/main" id="{C5003767-3787-6478-9628-3283D2E9D20B}"/>
              </a:ext>
            </a:extLst>
          </p:cNvPr>
          <p:cNvSpPr txBox="1"/>
          <p:nvPr/>
        </p:nvSpPr>
        <p:spPr>
          <a:xfrm>
            <a:off x="4859915" y="6512063"/>
            <a:ext cx="7034251" cy="276999"/>
          </a:xfrm>
          <a:prstGeom prst="rect">
            <a:avLst/>
          </a:prstGeom>
          <a:noFill/>
        </p:spPr>
        <p:txBody>
          <a:bodyPr wrap="square" rIns="0" rtlCol="0">
            <a:spAutoFit/>
          </a:bodyPr>
          <a:lstStyle/>
          <a:p>
            <a:pPr algn="r"/>
            <a:r>
              <a:rPr lang="en-US" sz="1200" dirty="0">
                <a:solidFill>
                  <a:srgbClr val="4E6F9B"/>
                </a:solidFill>
                <a:hlinkClick r:id="rId5">
                  <a:extLst>
                    <a:ext uri="{A12FA001-AC4F-418D-AE19-62706E023703}">
                      <ahyp:hlinkClr xmlns:ahyp="http://schemas.microsoft.com/office/drawing/2018/hyperlinkcolor" val="tx"/>
                    </a:ext>
                  </a:extLst>
                </a:hlinkClick>
              </a:rPr>
              <a:t>https://www.kutol.com/wp-content/uploads/2023/09/TOPFILL-No-Touch-Counter-Mount-Flyer_0923.pdf</a:t>
            </a:r>
            <a:endParaRPr lang="en-US" sz="1200" dirty="0">
              <a:solidFill>
                <a:srgbClr val="4E6F9B"/>
              </a:solidFill>
            </a:endParaRPr>
          </a:p>
        </p:txBody>
      </p:sp>
      <p:grpSp>
        <p:nvGrpSpPr>
          <p:cNvPr id="14" name="Group 3">
            <a:extLst>
              <a:ext uri="{FF2B5EF4-FFF2-40B4-BE49-F238E27FC236}">
                <a16:creationId xmlns:a16="http://schemas.microsoft.com/office/drawing/2014/main" id="{08CD81B5-CDA5-4769-5761-58FFAC8852B7}"/>
              </a:ext>
            </a:extLst>
          </p:cNvPr>
          <p:cNvGrpSpPr/>
          <p:nvPr/>
        </p:nvGrpSpPr>
        <p:grpSpPr>
          <a:xfrm rot="5400000">
            <a:off x="-3429000" y="3021170"/>
            <a:ext cx="6858000" cy="815660"/>
            <a:chOff x="0" y="0"/>
            <a:chExt cx="45168148" cy="5372100"/>
          </a:xfrm>
          <a:solidFill>
            <a:srgbClr val="86C7ED"/>
          </a:solidFill>
        </p:grpSpPr>
        <p:sp>
          <p:nvSpPr>
            <p:cNvPr id="15" name="Freeform 4">
              <a:extLst>
                <a:ext uri="{FF2B5EF4-FFF2-40B4-BE49-F238E27FC236}">
                  <a16:creationId xmlns:a16="http://schemas.microsoft.com/office/drawing/2014/main" id="{07B8BA5F-1CB7-73D5-0599-3741C4A7DFB0}"/>
                </a:ext>
              </a:extLst>
            </p:cNvPr>
            <p:cNvSpPr/>
            <p:nvPr/>
          </p:nvSpPr>
          <p:spPr>
            <a:xfrm>
              <a:off x="0" y="0"/>
              <a:ext cx="45168148" cy="5372100"/>
            </a:xfrm>
            <a:custGeom>
              <a:avLst/>
              <a:gdLst/>
              <a:ahLst/>
              <a:cxnLst/>
              <a:rect l="l" t="t" r="r" b="b"/>
              <a:pathLst>
                <a:path w="45168148" h="5372100">
                  <a:moveTo>
                    <a:pt x="43617477" y="0"/>
                  </a:moveTo>
                  <a:lnTo>
                    <a:pt x="1550670" y="0"/>
                  </a:lnTo>
                  <a:lnTo>
                    <a:pt x="0" y="2686050"/>
                  </a:lnTo>
                  <a:lnTo>
                    <a:pt x="1550670" y="5372100"/>
                  </a:lnTo>
                  <a:lnTo>
                    <a:pt x="43617477" y="5372100"/>
                  </a:lnTo>
                  <a:lnTo>
                    <a:pt x="45168148" y="2686050"/>
                  </a:lnTo>
                  <a:lnTo>
                    <a:pt x="43617477" y="0"/>
                  </a:lnTo>
                  <a:close/>
                </a:path>
              </a:pathLst>
            </a:custGeom>
            <a:grpFill/>
          </p:spPr>
          <p:txBody>
            <a:bodyPr/>
            <a:lstStyle/>
            <a:p>
              <a:pPr defTabSz="609630">
                <a:buClrTx/>
              </a:pPr>
              <a:endParaRPr lang="en-US" sz="1200" kern="1200" dirty="0">
                <a:solidFill>
                  <a:prstClr val="black"/>
                </a:solidFill>
                <a:latin typeface="Calibri"/>
                <a:ea typeface="+mn-ea"/>
                <a:cs typeface="+mn-cs"/>
              </a:endParaRPr>
            </a:p>
          </p:txBody>
        </p:sp>
      </p:grpSp>
    </p:spTree>
  </p:cSld>
  <p:clrMapOvr>
    <a:masterClrMapping/>
  </p:clrMapOvr>
</p:sld>
</file>

<file path=ppt/theme/theme1.xml><?xml version="1.0" encoding="utf-8"?>
<a:theme xmlns:a="http://schemas.openxmlformats.org/drawingml/2006/main" name="Simple Ligh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utol Products">
  <a:themeElements>
    <a:clrScheme name="Custom 3">
      <a:dk1>
        <a:srgbClr val="000000"/>
      </a:dk1>
      <a:lt1>
        <a:srgbClr val="FFFFFF"/>
      </a:lt1>
      <a:dk2>
        <a:srgbClr val="595959"/>
      </a:dk2>
      <a:lt2>
        <a:srgbClr val="EEEEEE"/>
      </a:lt2>
      <a:accent1>
        <a:srgbClr val="9B9B9B"/>
      </a:accent1>
      <a:accent2>
        <a:srgbClr val="5E85B9"/>
      </a:accent2>
      <a:accent3>
        <a:srgbClr val="689986"/>
      </a:accent3>
      <a:accent4>
        <a:srgbClr val="648DC6"/>
      </a:accent4>
      <a:accent5>
        <a:srgbClr val="78909C"/>
      </a:accent5>
      <a:accent6>
        <a:srgbClr val="4E6E9A"/>
      </a:accent6>
      <a:hlink>
        <a:srgbClr val="BCBCBC"/>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utol PowerPoint Template_widescreen" id="{396A626C-D8EC-49A5-A496-80FD046CE911}" vid="{7803E116-EC68-474C-9D45-63DD16E8EAAF}"/>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Kutol Private Branding Template_v4</Template>
  <TotalTime>75911</TotalTime>
  <Words>1878</Words>
  <Application>Microsoft Office PowerPoint</Application>
  <PresentationFormat>Widescreen</PresentationFormat>
  <Paragraphs>234</Paragraphs>
  <Slides>22</Slides>
  <Notes>21</Notes>
  <HiddenSlides>0</HiddenSlides>
  <MMClips>4</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22</vt:i4>
      </vt:variant>
    </vt:vector>
  </HeadingPairs>
  <TitlesOfParts>
    <vt:vector size="44" baseType="lpstr">
      <vt:lpstr>Aptos</vt:lpstr>
      <vt:lpstr>Arial</vt:lpstr>
      <vt:lpstr>Arial Black</vt:lpstr>
      <vt:lpstr>Arial Nova</vt:lpstr>
      <vt:lpstr>Bodoni MT Condensed</vt:lpstr>
      <vt:lpstr>Calibri</vt:lpstr>
      <vt:lpstr>Calibri Light</vt:lpstr>
      <vt:lpstr>Courier New</vt:lpstr>
      <vt:lpstr>Fira Sans Light</vt:lpstr>
      <vt:lpstr>Fira Sans Medium</vt:lpstr>
      <vt:lpstr>Fira Sans Semi-Bold</vt:lpstr>
      <vt:lpstr>Muli</vt:lpstr>
      <vt:lpstr>Segoe UI</vt:lpstr>
      <vt:lpstr>Times New Roman</vt:lpstr>
      <vt:lpstr>Wingdings</vt:lpstr>
      <vt:lpstr>Simple Light</vt:lpstr>
      <vt:lpstr>1_Simple Light</vt:lpstr>
      <vt:lpstr>1_Office Theme</vt:lpstr>
      <vt:lpstr>Office Theme</vt:lpstr>
      <vt:lpstr>2_Office Theme</vt:lpstr>
      <vt:lpstr>Kutol Products</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NTCM</dc:title>
  <dc:creator>Sean T. Johnson</dc:creator>
  <cp:lastModifiedBy>Sarah L. Fry</cp:lastModifiedBy>
  <cp:revision>88</cp:revision>
  <dcterms:created xsi:type="dcterms:W3CDTF">2023-06-05T12:50:59Z</dcterms:created>
  <dcterms:modified xsi:type="dcterms:W3CDTF">2024-06-19T21:16:57Z</dcterms:modified>
</cp:coreProperties>
</file>